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60" r:id="rId3"/>
    <p:sldId id="269" r:id="rId4"/>
    <p:sldId id="271" r:id="rId5"/>
    <p:sldId id="262" r:id="rId6"/>
    <p:sldId id="263" r:id="rId7"/>
    <p:sldId id="264" r:id="rId8"/>
    <p:sldId id="273" r:id="rId9"/>
    <p:sldId id="274" r:id="rId10"/>
    <p:sldId id="259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FB45E-0661-4F50-9095-695D7F186FAD}" type="datetimeFigureOut">
              <a:rPr lang="ru-RU" smtClean="0"/>
              <a:t>25.06.2014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70F7C-F55B-418D-917E-727CBF4F43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FB45E-0661-4F50-9095-695D7F186FAD}" type="datetimeFigureOut">
              <a:rPr lang="ru-RU" smtClean="0"/>
              <a:t>25.06.2014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70F7C-F55B-418D-917E-727CBF4F43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FB45E-0661-4F50-9095-695D7F186FAD}" type="datetimeFigureOut">
              <a:rPr lang="ru-RU" smtClean="0"/>
              <a:t>25.06.2014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70F7C-F55B-418D-917E-727CBF4F43C2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FB45E-0661-4F50-9095-695D7F186FAD}" type="datetimeFigureOut">
              <a:rPr lang="ru-RU" smtClean="0"/>
              <a:t>25.06.2014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70F7C-F55B-418D-917E-727CBF4F43C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FB45E-0661-4F50-9095-695D7F186FAD}" type="datetimeFigureOut">
              <a:rPr lang="ru-RU" smtClean="0"/>
              <a:t>25.06.2014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70F7C-F55B-418D-917E-727CBF4F43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FB45E-0661-4F50-9095-695D7F186FAD}" type="datetimeFigureOut">
              <a:rPr lang="ru-RU" smtClean="0"/>
              <a:t>25.06.2014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70F7C-F55B-418D-917E-727CBF4F43C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FB45E-0661-4F50-9095-695D7F186FAD}" type="datetimeFigureOut">
              <a:rPr lang="ru-RU" smtClean="0"/>
              <a:t>25.06.2014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70F7C-F55B-418D-917E-727CBF4F43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FB45E-0661-4F50-9095-695D7F186FAD}" type="datetimeFigureOut">
              <a:rPr lang="ru-RU" smtClean="0"/>
              <a:t>25.06.2014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70F7C-F55B-418D-917E-727CBF4F43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FB45E-0661-4F50-9095-695D7F186FAD}" type="datetimeFigureOut">
              <a:rPr lang="ru-RU" smtClean="0"/>
              <a:t>25.06.2014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70F7C-F55B-418D-917E-727CBF4F43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FB45E-0661-4F50-9095-695D7F186FAD}" type="datetimeFigureOut">
              <a:rPr lang="ru-RU" smtClean="0"/>
              <a:t>25.06.2014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70F7C-F55B-418D-917E-727CBF4F43C2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FB45E-0661-4F50-9095-695D7F186FAD}" type="datetimeFigureOut">
              <a:rPr lang="ru-RU" smtClean="0"/>
              <a:t>25.06.2014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70F7C-F55B-418D-917E-727CBF4F43C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1BFB45E-0661-4F50-9095-695D7F186FAD}" type="datetimeFigureOut">
              <a:rPr lang="ru-RU" smtClean="0"/>
              <a:t>25.06.2014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6870F7C-F55B-418D-917E-727CBF4F43C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Применение скакалки, каната на занятиях физической культуры и внеурочной деятельности.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71800" y="5013176"/>
            <a:ext cx="5616624" cy="93610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Подготовила: учитель по физической культуре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МБОУ Богородской гимназии.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 Филиппова А.Б.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925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6820408"/>
              </p:ext>
            </p:extLst>
          </p:nvPr>
        </p:nvGraphicFramePr>
        <p:xfrm>
          <a:off x="179512" y="1988840"/>
          <a:ext cx="8856984" cy="41566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  <a:gridCol w="1440160"/>
                <a:gridCol w="2232248"/>
                <a:gridCol w="1656184"/>
                <a:gridCol w="1368152"/>
              </a:tblGrid>
              <a:tr h="88548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Направленность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урока</a:t>
                      </a:r>
                      <a:endParaRPr lang="ru-RU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Ожидание очереди</a:t>
                      </a:r>
                      <a:endParaRPr lang="ru-RU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Вспомогательные действия</a:t>
                      </a:r>
                      <a:endParaRPr lang="ru-RU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Объяснения</a:t>
                      </a:r>
                      <a:endParaRPr lang="ru-RU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Моторная плотность</a:t>
                      </a:r>
                      <a:endParaRPr lang="ru-RU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2143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Гимнастика</a:t>
                      </a:r>
                      <a:endParaRPr lang="ru-RU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18-22%</a:t>
                      </a:r>
                      <a:endParaRPr lang="ru-RU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14-16%</a:t>
                      </a:r>
                      <a:endParaRPr lang="ru-RU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12-14%</a:t>
                      </a:r>
                      <a:endParaRPr lang="ru-RU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30-40%</a:t>
                      </a:r>
                      <a:endParaRPr lang="ru-RU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52143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Спортивные игры</a:t>
                      </a:r>
                      <a:endParaRPr lang="ru-RU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8-12%</a:t>
                      </a:r>
                      <a:endParaRPr lang="ru-RU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12-15%</a:t>
                      </a:r>
                      <a:endParaRPr lang="ru-RU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8-10%</a:t>
                      </a:r>
                      <a:endParaRPr lang="ru-RU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40-60%</a:t>
                      </a:r>
                      <a:endParaRPr lang="ru-RU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52143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Легкая атлетика</a:t>
                      </a:r>
                      <a:endParaRPr lang="ru-RU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15-18%</a:t>
                      </a:r>
                      <a:endParaRPr lang="ru-RU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20-26%</a:t>
                      </a:r>
                      <a:endParaRPr lang="ru-RU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7-8%</a:t>
                      </a:r>
                      <a:endParaRPr lang="ru-RU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30-40%</a:t>
                      </a:r>
                      <a:endParaRPr lang="ru-RU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52143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Прыжки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со скакалках + гимнастика</a:t>
                      </a:r>
                      <a:endParaRPr lang="ru-RU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15-18%</a:t>
                      </a:r>
                      <a:endParaRPr lang="ru-RU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16-18%</a:t>
                      </a:r>
                      <a:endParaRPr lang="ru-RU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11-12%</a:t>
                      </a:r>
                      <a:endParaRPr lang="ru-RU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48-55%</a:t>
                      </a:r>
                      <a:endParaRPr lang="ru-RU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52143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Прыжки со скакалкой</a:t>
                      </a:r>
                      <a:endParaRPr lang="ru-RU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4-5%</a:t>
                      </a:r>
                      <a:endParaRPr lang="ru-RU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10-15%</a:t>
                      </a:r>
                      <a:endParaRPr lang="ru-RU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5-6%</a:t>
                      </a:r>
                      <a:endParaRPr lang="ru-RU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70-80%</a:t>
                      </a:r>
                      <a:endParaRPr lang="ru-RU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1274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Анализ видов деятельности уроков с различной преимущественной направленностью</a:t>
            </a:r>
            <a:br>
              <a:rPr lang="ru-RU" sz="3200" dirty="0" smtClean="0">
                <a:solidFill>
                  <a:srgbClr val="FF0000"/>
                </a:solidFill>
              </a:rPr>
            </a:br>
            <a:r>
              <a:rPr lang="ru-RU" sz="2700" dirty="0" smtClean="0">
                <a:solidFill>
                  <a:srgbClr val="FF0000"/>
                </a:solidFill>
              </a:rPr>
              <a:t>                          </a:t>
            </a:r>
            <a:r>
              <a:rPr lang="ru-RU" sz="2700" dirty="0" smtClean="0">
                <a:solidFill>
                  <a:schemeClr val="tx1"/>
                </a:solidFill>
              </a:rPr>
              <a:t>Виды занятости</a:t>
            </a:r>
            <a:endParaRPr lang="ru-RU" sz="27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4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970992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C00000"/>
                </a:solidFill>
              </a:rPr>
              <a:t>Простота, доступность, высокая эмоциональность дает возможность использовать </a:t>
            </a:r>
            <a:r>
              <a:rPr lang="ru-RU" dirty="0" smtClean="0">
                <a:solidFill>
                  <a:srgbClr val="C00000"/>
                </a:solidFill>
              </a:rPr>
              <a:t>прыжки со скакалкой </a:t>
            </a:r>
            <a:r>
              <a:rPr lang="ru-RU" dirty="0">
                <a:solidFill>
                  <a:srgbClr val="C00000"/>
                </a:solidFill>
              </a:rPr>
              <a:t>на уроках физической </a:t>
            </a:r>
            <a:r>
              <a:rPr lang="ru-RU" dirty="0" smtClean="0">
                <a:solidFill>
                  <a:srgbClr val="C00000"/>
                </a:solidFill>
              </a:rPr>
              <a:t>культуры.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67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034888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Спасибо за внимание!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36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Оздоровительная направленность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1560" y="1772816"/>
            <a:ext cx="3384376" cy="4608512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16016" y="1772816"/>
            <a:ext cx="3456383" cy="4608512"/>
          </a:xfrm>
        </p:spPr>
      </p:pic>
    </p:spTree>
    <p:extLst>
      <p:ext uri="{BB962C8B-B14F-4D97-AF65-F5344CB8AC3E}">
        <p14:creationId xmlns:p14="http://schemas.microsoft.com/office/powerpoint/2010/main" val="242302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59632" y="2132856"/>
            <a:ext cx="6408712" cy="424847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Разминка со скакалкой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653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19672" y="1988840"/>
            <a:ext cx="6048672" cy="460851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Рекреативная направленность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05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Повышение уровня физической подготовленности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47665" y="2348880"/>
            <a:ext cx="5976664" cy="4248472"/>
          </a:xfrm>
        </p:spPr>
      </p:pic>
    </p:spTree>
    <p:extLst>
      <p:ext uri="{BB962C8B-B14F-4D97-AF65-F5344CB8AC3E}">
        <p14:creationId xmlns:p14="http://schemas.microsoft.com/office/powerpoint/2010/main" val="51776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35696" y="2060848"/>
            <a:ext cx="5760640" cy="4392488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Развитие скоростных, скоростно-силовых качеств, координацию движений, выносливость.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03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91680" y="1772816"/>
            <a:ext cx="6192688" cy="4752528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Спортивная </a:t>
            </a:r>
            <a:r>
              <a:rPr lang="ru-RU" dirty="0" err="1" smtClean="0">
                <a:solidFill>
                  <a:srgbClr val="FF0000"/>
                </a:solidFill>
              </a:rPr>
              <a:t>направленость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43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07704" y="2204864"/>
            <a:ext cx="5688632" cy="432048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578504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Существует множество разновидностей прыжков с длинной и короткой скакалкой.</a:t>
            </a:r>
          </a:p>
        </p:txBody>
      </p:sp>
    </p:spTree>
    <p:extLst>
      <p:ext uri="{BB962C8B-B14F-4D97-AF65-F5344CB8AC3E}">
        <p14:creationId xmlns:p14="http://schemas.microsoft.com/office/powerpoint/2010/main" val="2774653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2" y="188640"/>
            <a:ext cx="8784976" cy="6336704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37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820</TotalTime>
  <Words>151</Words>
  <Application>Microsoft Office PowerPoint</Application>
  <PresentationFormat>Экран (4:3)</PresentationFormat>
  <Paragraphs>44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Волна</vt:lpstr>
      <vt:lpstr>Применение скакалки, каната на занятиях физической культуры и внеурочной деятельности.</vt:lpstr>
      <vt:lpstr>Оздоровительная направленность</vt:lpstr>
      <vt:lpstr>Разминка со скакалкой</vt:lpstr>
      <vt:lpstr>Рекреативная направленность</vt:lpstr>
      <vt:lpstr>Повышение уровня физической подготовленности</vt:lpstr>
      <vt:lpstr>Развитие скоростных, скоростно-силовых качеств, координацию движений, выносливость.</vt:lpstr>
      <vt:lpstr>Спортивная направленость</vt:lpstr>
      <vt:lpstr>Существует множество разновидностей прыжков с длинной и короткой скакалкой.</vt:lpstr>
      <vt:lpstr>Презентация PowerPoint</vt:lpstr>
      <vt:lpstr>Анализ видов деятельности уроков с различной преимущественной направленностью                           Виды занятости</vt:lpstr>
      <vt:lpstr>Простота, доступность, высокая эмоциональность дает возможность использовать прыжки со скакалкой на уроках физической культуры.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41</cp:revision>
  <dcterms:created xsi:type="dcterms:W3CDTF">2014-04-05T14:49:00Z</dcterms:created>
  <dcterms:modified xsi:type="dcterms:W3CDTF">2014-06-25T16:32:37Z</dcterms:modified>
</cp:coreProperties>
</file>