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2.xml"/><Relationship Id="rId1" Type="http://schemas.openxmlformats.org/officeDocument/2006/relationships/slide" Target="../slides/slide8.xml"/><Relationship Id="rId5" Type="http://schemas.openxmlformats.org/officeDocument/2006/relationships/slide" Target="../slides/slide10.xml"/><Relationship Id="rId4" Type="http://schemas.openxmlformats.org/officeDocument/2006/relationships/slide" Target="../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37C70-4EB1-48F8-987B-C8BDB9465D7A}" type="doc">
      <dgm:prSet loTypeId="urn:microsoft.com/office/officeart/2005/8/layout/pyramid2" loCatId="pyramid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A3D8AEF-BD26-40DF-B4E3-56F5B065BBA6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Вопрос на 100 баллов</a:t>
          </a:r>
          <a:endParaRPr lang="ru-RU" dirty="0"/>
        </a:p>
      </dgm:t>
    </dgm:pt>
    <dgm:pt modelId="{9A902946-5391-492C-83D7-336D0F49570E}" type="parTrans" cxnId="{9102589E-7757-41EC-90A4-A17906DF4B63}">
      <dgm:prSet/>
      <dgm:spPr/>
      <dgm:t>
        <a:bodyPr/>
        <a:lstStyle/>
        <a:p>
          <a:endParaRPr lang="ru-RU"/>
        </a:p>
      </dgm:t>
    </dgm:pt>
    <dgm:pt modelId="{7014B04A-8F53-4A93-835F-E782F5A02960}" type="sibTrans" cxnId="{9102589E-7757-41EC-90A4-A17906DF4B63}">
      <dgm:prSet/>
      <dgm:spPr/>
      <dgm:t>
        <a:bodyPr/>
        <a:lstStyle/>
        <a:p>
          <a:endParaRPr lang="ru-RU"/>
        </a:p>
      </dgm:t>
    </dgm:pt>
    <dgm:pt modelId="{F6DC8992-5D47-46FD-9AD6-C662FB12898D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2" action="ppaction://hlinksldjump"/>
            </a:rPr>
            <a:t>Вопрос на 200 баллов</a:t>
          </a:r>
          <a:endParaRPr lang="ru-RU" dirty="0"/>
        </a:p>
      </dgm:t>
    </dgm:pt>
    <dgm:pt modelId="{62B69A37-C64E-4114-94C7-D1E4DBEB6E32}" type="parTrans" cxnId="{6C087A24-0F3F-496A-A430-FB631AB997A5}">
      <dgm:prSet/>
      <dgm:spPr/>
      <dgm:t>
        <a:bodyPr/>
        <a:lstStyle/>
        <a:p>
          <a:endParaRPr lang="ru-RU"/>
        </a:p>
      </dgm:t>
    </dgm:pt>
    <dgm:pt modelId="{00B910EB-0125-42B4-B6B9-8802B5A9E20E}" type="sibTrans" cxnId="{6C087A24-0F3F-496A-A430-FB631AB997A5}">
      <dgm:prSet/>
      <dgm:spPr/>
      <dgm:t>
        <a:bodyPr/>
        <a:lstStyle/>
        <a:p>
          <a:endParaRPr lang="ru-RU"/>
        </a:p>
      </dgm:t>
    </dgm:pt>
    <dgm:pt modelId="{5E198B15-B475-4A16-8F58-95F5326D7FA9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3" action="ppaction://hlinksldjump"/>
            </a:rPr>
            <a:t>Вопрос на 300 баллов</a:t>
          </a:r>
          <a:endParaRPr lang="ru-RU" dirty="0"/>
        </a:p>
      </dgm:t>
    </dgm:pt>
    <dgm:pt modelId="{20F8ED87-18F8-4265-9F31-DB15961A8AE3}" type="parTrans" cxnId="{1099DC0A-1869-4BB7-983E-E9E045B0CD69}">
      <dgm:prSet/>
      <dgm:spPr/>
      <dgm:t>
        <a:bodyPr/>
        <a:lstStyle/>
        <a:p>
          <a:endParaRPr lang="ru-RU"/>
        </a:p>
      </dgm:t>
    </dgm:pt>
    <dgm:pt modelId="{1FD4209C-C727-4A59-B063-472EC66FCEC5}" type="sibTrans" cxnId="{1099DC0A-1869-4BB7-983E-E9E045B0CD69}">
      <dgm:prSet/>
      <dgm:spPr/>
      <dgm:t>
        <a:bodyPr/>
        <a:lstStyle/>
        <a:p>
          <a:endParaRPr lang="ru-RU"/>
        </a:p>
      </dgm:t>
    </dgm:pt>
    <dgm:pt modelId="{B0D8FC9D-C5E7-40DD-89F5-A634A3A10A2F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4" action="ppaction://hlinksldjump"/>
            </a:rPr>
            <a:t>Вопрос на 400 баллов</a:t>
          </a:r>
          <a:endParaRPr lang="ru-RU" dirty="0"/>
        </a:p>
      </dgm:t>
    </dgm:pt>
    <dgm:pt modelId="{2A4C5661-7314-43C2-A570-F09E076956F7}" type="parTrans" cxnId="{CEDFD27A-9731-4718-8215-C7FE6908BF0E}">
      <dgm:prSet/>
      <dgm:spPr/>
      <dgm:t>
        <a:bodyPr/>
        <a:lstStyle/>
        <a:p>
          <a:endParaRPr lang="ru-RU"/>
        </a:p>
      </dgm:t>
    </dgm:pt>
    <dgm:pt modelId="{30E4964A-3B73-49EC-A0D5-2C2D75BDD9EB}" type="sibTrans" cxnId="{CEDFD27A-9731-4718-8215-C7FE6908BF0E}">
      <dgm:prSet/>
      <dgm:spPr/>
      <dgm:t>
        <a:bodyPr/>
        <a:lstStyle/>
        <a:p>
          <a:endParaRPr lang="ru-RU"/>
        </a:p>
      </dgm:t>
    </dgm:pt>
    <dgm:pt modelId="{0EDF4D63-9135-4ACC-90E4-128B363D0E5E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5" action="ppaction://hlinksldjump"/>
            </a:rPr>
            <a:t>Вопрос на 500 баллов</a:t>
          </a:r>
          <a:endParaRPr lang="ru-RU" dirty="0"/>
        </a:p>
      </dgm:t>
    </dgm:pt>
    <dgm:pt modelId="{BAE7B772-4F15-46E0-A227-3199C82D56C0}" type="parTrans" cxnId="{DA015F6C-0B68-433C-963A-503A2978A330}">
      <dgm:prSet/>
      <dgm:spPr/>
      <dgm:t>
        <a:bodyPr/>
        <a:lstStyle/>
        <a:p>
          <a:endParaRPr lang="ru-RU"/>
        </a:p>
      </dgm:t>
    </dgm:pt>
    <dgm:pt modelId="{EEB0EC8F-92B2-47FD-9B22-7A522F4259DF}" type="sibTrans" cxnId="{DA015F6C-0B68-433C-963A-503A2978A330}">
      <dgm:prSet/>
      <dgm:spPr/>
      <dgm:t>
        <a:bodyPr/>
        <a:lstStyle/>
        <a:p>
          <a:endParaRPr lang="ru-RU"/>
        </a:p>
      </dgm:t>
    </dgm:pt>
    <dgm:pt modelId="{5BBECE64-C4CA-4112-8AEE-BD92C64E40C5}" type="pres">
      <dgm:prSet presAssocID="{DE637C70-4EB1-48F8-987B-C8BDB9465D7A}" presName="compositeShape" presStyleCnt="0">
        <dgm:presLayoutVars>
          <dgm:dir/>
          <dgm:resizeHandles/>
        </dgm:presLayoutVars>
      </dgm:prSet>
      <dgm:spPr/>
    </dgm:pt>
    <dgm:pt modelId="{7A6C1232-5968-435A-9A1C-A9B66BCAA8B8}" type="pres">
      <dgm:prSet presAssocID="{DE637C70-4EB1-48F8-987B-C8BDB9465D7A}" presName="pyramid" presStyleLbl="node1" presStyleIdx="0" presStyleCnt="1"/>
      <dgm:spPr/>
    </dgm:pt>
    <dgm:pt modelId="{DEF4FD3F-167E-4F47-B4BA-B5ECED26D793}" type="pres">
      <dgm:prSet presAssocID="{DE637C70-4EB1-48F8-987B-C8BDB9465D7A}" presName="theList" presStyleCnt="0"/>
      <dgm:spPr/>
    </dgm:pt>
    <dgm:pt modelId="{D1C56A38-CF53-44B5-8C69-6388AC1009E1}" type="pres">
      <dgm:prSet presAssocID="{2A3D8AEF-BD26-40DF-B4E3-56F5B065BBA6}" presName="aNode" presStyleLbl="fgAcc1" presStyleIdx="0" presStyleCnt="5">
        <dgm:presLayoutVars>
          <dgm:bulletEnabled val="1"/>
        </dgm:presLayoutVars>
      </dgm:prSet>
      <dgm:spPr/>
    </dgm:pt>
    <dgm:pt modelId="{CF178746-1BF0-47BE-9B14-5CA929A6F152}" type="pres">
      <dgm:prSet presAssocID="{2A3D8AEF-BD26-40DF-B4E3-56F5B065BBA6}" presName="aSpace" presStyleCnt="0"/>
      <dgm:spPr/>
    </dgm:pt>
    <dgm:pt modelId="{7B8DFDBC-83AF-4C96-9B4E-A698DC3FE017}" type="pres">
      <dgm:prSet presAssocID="{F6DC8992-5D47-46FD-9AD6-C662FB12898D}" presName="aNode" presStyleLbl="fgAcc1" presStyleIdx="1" presStyleCnt="5">
        <dgm:presLayoutVars>
          <dgm:bulletEnabled val="1"/>
        </dgm:presLayoutVars>
      </dgm:prSet>
      <dgm:spPr/>
    </dgm:pt>
    <dgm:pt modelId="{2AAF2317-78F5-42E7-8372-A97EB5CFE75C}" type="pres">
      <dgm:prSet presAssocID="{F6DC8992-5D47-46FD-9AD6-C662FB12898D}" presName="aSpace" presStyleCnt="0"/>
      <dgm:spPr/>
    </dgm:pt>
    <dgm:pt modelId="{E663691D-0263-4113-8F5D-C2640B0CC59F}" type="pres">
      <dgm:prSet presAssocID="{5E198B15-B475-4A16-8F58-95F5326D7FA9}" presName="aNode" presStyleLbl="fgAcc1" presStyleIdx="2" presStyleCnt="5">
        <dgm:presLayoutVars>
          <dgm:bulletEnabled val="1"/>
        </dgm:presLayoutVars>
      </dgm:prSet>
      <dgm:spPr/>
    </dgm:pt>
    <dgm:pt modelId="{369855C1-E312-4AB0-B08D-8E145FBB59F5}" type="pres">
      <dgm:prSet presAssocID="{5E198B15-B475-4A16-8F58-95F5326D7FA9}" presName="aSpace" presStyleCnt="0"/>
      <dgm:spPr/>
    </dgm:pt>
    <dgm:pt modelId="{6BFBA2E8-4034-4242-AE24-57E2DA388559}" type="pres">
      <dgm:prSet presAssocID="{B0D8FC9D-C5E7-40DD-89F5-A634A3A10A2F}" presName="aNode" presStyleLbl="fgAcc1" presStyleIdx="3" presStyleCnt="5">
        <dgm:presLayoutVars>
          <dgm:bulletEnabled val="1"/>
        </dgm:presLayoutVars>
      </dgm:prSet>
      <dgm:spPr/>
    </dgm:pt>
    <dgm:pt modelId="{6A615EEA-5057-42FF-946C-665420B69367}" type="pres">
      <dgm:prSet presAssocID="{B0D8FC9D-C5E7-40DD-89F5-A634A3A10A2F}" presName="aSpace" presStyleCnt="0"/>
      <dgm:spPr/>
    </dgm:pt>
    <dgm:pt modelId="{56B995E6-4E99-431C-85BC-B6608D72140B}" type="pres">
      <dgm:prSet presAssocID="{0EDF4D63-9135-4ACC-90E4-128B363D0E5E}" presName="aNode" presStyleLbl="fgAcc1" presStyleIdx="4" presStyleCnt="5">
        <dgm:presLayoutVars>
          <dgm:bulletEnabled val="1"/>
        </dgm:presLayoutVars>
      </dgm:prSet>
      <dgm:spPr/>
    </dgm:pt>
    <dgm:pt modelId="{EA57C3B9-3233-4622-875B-3BB3EE0D5870}" type="pres">
      <dgm:prSet presAssocID="{0EDF4D63-9135-4ACC-90E4-128B363D0E5E}" presName="aSpace" presStyleCnt="0"/>
      <dgm:spPr/>
    </dgm:pt>
  </dgm:ptLst>
  <dgm:cxnLst>
    <dgm:cxn modelId="{50701BB3-141B-4691-BB59-7963B01F10FC}" type="presOf" srcId="{DE637C70-4EB1-48F8-987B-C8BDB9465D7A}" destId="{5BBECE64-C4CA-4112-8AEE-BD92C64E40C5}" srcOrd="0" destOrd="0" presId="urn:microsoft.com/office/officeart/2005/8/layout/pyramid2"/>
    <dgm:cxn modelId="{8DFB8922-DA77-4F08-84B4-7AD5058631E6}" type="presOf" srcId="{F6DC8992-5D47-46FD-9AD6-C662FB12898D}" destId="{7B8DFDBC-83AF-4C96-9B4E-A698DC3FE017}" srcOrd="0" destOrd="0" presId="urn:microsoft.com/office/officeart/2005/8/layout/pyramid2"/>
    <dgm:cxn modelId="{537B097D-20C3-408E-AA53-51E500BC12DB}" type="presOf" srcId="{B0D8FC9D-C5E7-40DD-89F5-A634A3A10A2F}" destId="{6BFBA2E8-4034-4242-AE24-57E2DA388559}" srcOrd="0" destOrd="0" presId="urn:microsoft.com/office/officeart/2005/8/layout/pyramid2"/>
    <dgm:cxn modelId="{32DA1F1C-5C20-4F58-90F7-14F0F0107074}" type="presOf" srcId="{0EDF4D63-9135-4ACC-90E4-128B363D0E5E}" destId="{56B995E6-4E99-431C-85BC-B6608D72140B}" srcOrd="0" destOrd="0" presId="urn:microsoft.com/office/officeart/2005/8/layout/pyramid2"/>
    <dgm:cxn modelId="{9102589E-7757-41EC-90A4-A17906DF4B63}" srcId="{DE637C70-4EB1-48F8-987B-C8BDB9465D7A}" destId="{2A3D8AEF-BD26-40DF-B4E3-56F5B065BBA6}" srcOrd="0" destOrd="0" parTransId="{9A902946-5391-492C-83D7-336D0F49570E}" sibTransId="{7014B04A-8F53-4A93-835F-E782F5A02960}"/>
    <dgm:cxn modelId="{E58AF9E7-FC1A-4EE3-8C24-4EC34825BAF1}" type="presOf" srcId="{2A3D8AEF-BD26-40DF-B4E3-56F5B065BBA6}" destId="{D1C56A38-CF53-44B5-8C69-6388AC1009E1}" srcOrd="0" destOrd="0" presId="urn:microsoft.com/office/officeart/2005/8/layout/pyramid2"/>
    <dgm:cxn modelId="{DA015F6C-0B68-433C-963A-503A2978A330}" srcId="{DE637C70-4EB1-48F8-987B-C8BDB9465D7A}" destId="{0EDF4D63-9135-4ACC-90E4-128B363D0E5E}" srcOrd="4" destOrd="0" parTransId="{BAE7B772-4F15-46E0-A227-3199C82D56C0}" sibTransId="{EEB0EC8F-92B2-47FD-9B22-7A522F4259DF}"/>
    <dgm:cxn modelId="{6C087A24-0F3F-496A-A430-FB631AB997A5}" srcId="{DE637C70-4EB1-48F8-987B-C8BDB9465D7A}" destId="{F6DC8992-5D47-46FD-9AD6-C662FB12898D}" srcOrd="1" destOrd="0" parTransId="{62B69A37-C64E-4114-94C7-D1E4DBEB6E32}" sibTransId="{00B910EB-0125-42B4-B6B9-8802B5A9E20E}"/>
    <dgm:cxn modelId="{1099DC0A-1869-4BB7-983E-E9E045B0CD69}" srcId="{DE637C70-4EB1-48F8-987B-C8BDB9465D7A}" destId="{5E198B15-B475-4A16-8F58-95F5326D7FA9}" srcOrd="2" destOrd="0" parTransId="{20F8ED87-18F8-4265-9F31-DB15961A8AE3}" sibTransId="{1FD4209C-C727-4A59-B063-472EC66FCEC5}"/>
    <dgm:cxn modelId="{CEDFD27A-9731-4718-8215-C7FE6908BF0E}" srcId="{DE637C70-4EB1-48F8-987B-C8BDB9465D7A}" destId="{B0D8FC9D-C5E7-40DD-89F5-A634A3A10A2F}" srcOrd="3" destOrd="0" parTransId="{2A4C5661-7314-43C2-A570-F09E076956F7}" sibTransId="{30E4964A-3B73-49EC-A0D5-2C2D75BDD9EB}"/>
    <dgm:cxn modelId="{1D63E535-DA2E-4030-927C-DEFA138F0CC0}" type="presOf" srcId="{5E198B15-B475-4A16-8F58-95F5326D7FA9}" destId="{E663691D-0263-4113-8F5D-C2640B0CC59F}" srcOrd="0" destOrd="0" presId="urn:microsoft.com/office/officeart/2005/8/layout/pyramid2"/>
    <dgm:cxn modelId="{FB38C31E-5258-4F4E-9225-5D94CCB563AC}" type="presParOf" srcId="{5BBECE64-C4CA-4112-8AEE-BD92C64E40C5}" destId="{7A6C1232-5968-435A-9A1C-A9B66BCAA8B8}" srcOrd="0" destOrd="0" presId="urn:microsoft.com/office/officeart/2005/8/layout/pyramid2"/>
    <dgm:cxn modelId="{73DAB9F9-4539-4DB6-9FE2-33264548BEA4}" type="presParOf" srcId="{5BBECE64-C4CA-4112-8AEE-BD92C64E40C5}" destId="{DEF4FD3F-167E-4F47-B4BA-B5ECED26D793}" srcOrd="1" destOrd="0" presId="urn:microsoft.com/office/officeart/2005/8/layout/pyramid2"/>
    <dgm:cxn modelId="{4E4850D9-F6B2-4EA8-8D82-580AD978C41B}" type="presParOf" srcId="{DEF4FD3F-167E-4F47-B4BA-B5ECED26D793}" destId="{D1C56A38-CF53-44B5-8C69-6388AC1009E1}" srcOrd="0" destOrd="0" presId="urn:microsoft.com/office/officeart/2005/8/layout/pyramid2"/>
    <dgm:cxn modelId="{48E0E9CE-81A8-4FD6-B0ED-6EBD009D9052}" type="presParOf" srcId="{DEF4FD3F-167E-4F47-B4BA-B5ECED26D793}" destId="{CF178746-1BF0-47BE-9B14-5CA929A6F152}" srcOrd="1" destOrd="0" presId="urn:microsoft.com/office/officeart/2005/8/layout/pyramid2"/>
    <dgm:cxn modelId="{215F6E9C-041A-419F-8F98-A1CC8E9F8C73}" type="presParOf" srcId="{DEF4FD3F-167E-4F47-B4BA-B5ECED26D793}" destId="{7B8DFDBC-83AF-4C96-9B4E-A698DC3FE017}" srcOrd="2" destOrd="0" presId="urn:microsoft.com/office/officeart/2005/8/layout/pyramid2"/>
    <dgm:cxn modelId="{837200FE-4C84-43B8-922C-45430EE65335}" type="presParOf" srcId="{DEF4FD3F-167E-4F47-B4BA-B5ECED26D793}" destId="{2AAF2317-78F5-42E7-8372-A97EB5CFE75C}" srcOrd="3" destOrd="0" presId="urn:microsoft.com/office/officeart/2005/8/layout/pyramid2"/>
    <dgm:cxn modelId="{A9641722-5865-46BC-8BE4-A5A2C5FC8D81}" type="presParOf" srcId="{DEF4FD3F-167E-4F47-B4BA-B5ECED26D793}" destId="{E663691D-0263-4113-8F5D-C2640B0CC59F}" srcOrd="4" destOrd="0" presId="urn:microsoft.com/office/officeart/2005/8/layout/pyramid2"/>
    <dgm:cxn modelId="{0C380DF7-21A2-41A6-8516-8984CBC2F552}" type="presParOf" srcId="{DEF4FD3F-167E-4F47-B4BA-B5ECED26D793}" destId="{369855C1-E312-4AB0-B08D-8E145FBB59F5}" srcOrd="5" destOrd="0" presId="urn:microsoft.com/office/officeart/2005/8/layout/pyramid2"/>
    <dgm:cxn modelId="{36B9B39F-B171-46C4-898F-A77B61A77FD6}" type="presParOf" srcId="{DEF4FD3F-167E-4F47-B4BA-B5ECED26D793}" destId="{6BFBA2E8-4034-4242-AE24-57E2DA388559}" srcOrd="6" destOrd="0" presId="urn:microsoft.com/office/officeart/2005/8/layout/pyramid2"/>
    <dgm:cxn modelId="{CFC31667-5304-4B60-870B-8151313EA4D1}" type="presParOf" srcId="{DEF4FD3F-167E-4F47-B4BA-B5ECED26D793}" destId="{6A615EEA-5057-42FF-946C-665420B69367}" srcOrd="7" destOrd="0" presId="urn:microsoft.com/office/officeart/2005/8/layout/pyramid2"/>
    <dgm:cxn modelId="{5528A112-A25C-4771-9405-7CCC0381FA53}" type="presParOf" srcId="{DEF4FD3F-167E-4F47-B4BA-B5ECED26D793}" destId="{56B995E6-4E99-431C-85BC-B6608D72140B}" srcOrd="8" destOrd="0" presId="urn:microsoft.com/office/officeart/2005/8/layout/pyramid2"/>
    <dgm:cxn modelId="{7F6BF23A-6701-4842-8BEE-493F30402373}" type="presParOf" srcId="{DEF4FD3F-167E-4F47-B4BA-B5ECED26D793}" destId="{EA57C3B9-3233-4622-875B-3BB3EE0D5870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6C1232-5968-435A-9A1C-A9B66BCAA8B8}">
      <dsp:nvSpPr>
        <dsp:cNvPr id="0" name=""/>
        <dsp:cNvSpPr/>
      </dsp:nvSpPr>
      <dsp:spPr>
        <a:xfrm>
          <a:off x="2111554" y="0"/>
          <a:ext cx="3338960" cy="333896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C56A38-CF53-44B5-8C69-6388AC1009E1}">
      <dsp:nvSpPr>
        <dsp:cNvPr id="0" name=""/>
        <dsp:cNvSpPr/>
      </dsp:nvSpPr>
      <dsp:spPr>
        <a:xfrm>
          <a:off x="3781034" y="334222"/>
          <a:ext cx="2170324" cy="4747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hlinkClick xmlns:r="http://schemas.openxmlformats.org/officeDocument/2006/relationships" r:id="" action="ppaction://hlinksldjump"/>
            </a:rPr>
            <a:t>Вопрос на 100 баллов</a:t>
          </a:r>
          <a:endParaRPr lang="ru-RU" sz="1400" kern="1200" dirty="0"/>
        </a:p>
      </dsp:txBody>
      <dsp:txXfrm>
        <a:off x="3781034" y="334222"/>
        <a:ext cx="2170324" cy="474758"/>
      </dsp:txXfrm>
    </dsp:sp>
    <dsp:sp modelId="{7B8DFDBC-83AF-4C96-9B4E-A698DC3FE017}">
      <dsp:nvSpPr>
        <dsp:cNvPr id="0" name=""/>
        <dsp:cNvSpPr/>
      </dsp:nvSpPr>
      <dsp:spPr>
        <a:xfrm>
          <a:off x="3781034" y="868325"/>
          <a:ext cx="2170324" cy="4747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hlinkClick xmlns:r="http://schemas.openxmlformats.org/officeDocument/2006/relationships" r:id="" action="ppaction://hlinksldjump"/>
            </a:rPr>
            <a:t>Вопрос на 200 баллов</a:t>
          </a:r>
          <a:endParaRPr lang="ru-RU" sz="1400" kern="1200" dirty="0"/>
        </a:p>
      </dsp:txBody>
      <dsp:txXfrm>
        <a:off x="3781034" y="868325"/>
        <a:ext cx="2170324" cy="474758"/>
      </dsp:txXfrm>
    </dsp:sp>
    <dsp:sp modelId="{E663691D-0263-4113-8F5D-C2640B0CC59F}">
      <dsp:nvSpPr>
        <dsp:cNvPr id="0" name=""/>
        <dsp:cNvSpPr/>
      </dsp:nvSpPr>
      <dsp:spPr>
        <a:xfrm>
          <a:off x="3781034" y="1402428"/>
          <a:ext cx="2170324" cy="4747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hlinkClick xmlns:r="http://schemas.openxmlformats.org/officeDocument/2006/relationships" r:id="" action="ppaction://hlinksldjump"/>
            </a:rPr>
            <a:t>Вопрос на 300 баллов</a:t>
          </a:r>
          <a:endParaRPr lang="ru-RU" sz="1400" kern="1200" dirty="0"/>
        </a:p>
      </dsp:txBody>
      <dsp:txXfrm>
        <a:off x="3781034" y="1402428"/>
        <a:ext cx="2170324" cy="474758"/>
      </dsp:txXfrm>
    </dsp:sp>
    <dsp:sp modelId="{6BFBA2E8-4034-4242-AE24-57E2DA388559}">
      <dsp:nvSpPr>
        <dsp:cNvPr id="0" name=""/>
        <dsp:cNvSpPr/>
      </dsp:nvSpPr>
      <dsp:spPr>
        <a:xfrm>
          <a:off x="3781034" y="1936531"/>
          <a:ext cx="2170324" cy="4747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hlinkClick xmlns:r="http://schemas.openxmlformats.org/officeDocument/2006/relationships" r:id="" action="ppaction://hlinksldjump"/>
            </a:rPr>
            <a:t>Вопрос на 400 баллов</a:t>
          </a:r>
          <a:endParaRPr lang="ru-RU" sz="1400" kern="1200" dirty="0"/>
        </a:p>
      </dsp:txBody>
      <dsp:txXfrm>
        <a:off x="3781034" y="1936531"/>
        <a:ext cx="2170324" cy="474758"/>
      </dsp:txXfrm>
    </dsp:sp>
    <dsp:sp modelId="{56B995E6-4E99-431C-85BC-B6608D72140B}">
      <dsp:nvSpPr>
        <dsp:cNvPr id="0" name=""/>
        <dsp:cNvSpPr/>
      </dsp:nvSpPr>
      <dsp:spPr>
        <a:xfrm>
          <a:off x="3781034" y="2470634"/>
          <a:ext cx="2170324" cy="4747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hlinkClick xmlns:r="http://schemas.openxmlformats.org/officeDocument/2006/relationships" r:id="" action="ppaction://hlinksldjump"/>
            </a:rPr>
            <a:t>Вопрос на 500 баллов</a:t>
          </a:r>
          <a:endParaRPr lang="ru-RU" sz="1400" kern="1200" dirty="0"/>
        </a:p>
      </dsp:txBody>
      <dsp:txXfrm>
        <a:off x="3781034" y="2470634"/>
        <a:ext cx="2170324" cy="474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AD07191-E894-41E2-88B1-92CC4A053A7A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889432F-FA9B-4323-93A2-D72277A59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7191-E894-41E2-88B1-92CC4A053A7A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9432F-FA9B-4323-93A2-D72277A59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7191-E894-41E2-88B1-92CC4A053A7A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9432F-FA9B-4323-93A2-D72277A59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AD07191-E894-41E2-88B1-92CC4A053A7A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9432F-FA9B-4323-93A2-D72277A59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AD07191-E894-41E2-88B1-92CC4A053A7A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889432F-FA9B-4323-93A2-D72277A5971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D07191-E894-41E2-88B1-92CC4A053A7A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889432F-FA9B-4323-93A2-D72277A59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AD07191-E894-41E2-88B1-92CC4A053A7A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889432F-FA9B-4323-93A2-D72277A5971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7191-E894-41E2-88B1-92CC4A053A7A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9432F-FA9B-4323-93A2-D72277A59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D07191-E894-41E2-88B1-92CC4A053A7A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889432F-FA9B-4323-93A2-D72277A59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AD07191-E894-41E2-88B1-92CC4A053A7A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889432F-FA9B-4323-93A2-D72277A5971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AD07191-E894-41E2-88B1-92CC4A053A7A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889432F-FA9B-4323-93A2-D72277A5971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AD07191-E894-41E2-88B1-92CC4A053A7A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889432F-FA9B-4323-93A2-D72277A5971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540544" y="2250280"/>
          <a:ext cx="8062912" cy="3338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20689"/>
            <a:ext cx="7787208" cy="23762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 какой скоростью должна бежать собака, чтобы не слышать звона сковородки, привязанной к ее хвосту? 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Содержимое 4" descr="1270511010031360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419872" y="2664898"/>
            <a:ext cx="4896544" cy="3266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Круглая лента лицом вниз 5"/>
          <p:cNvSpPr/>
          <p:nvPr/>
        </p:nvSpPr>
        <p:spPr>
          <a:xfrm>
            <a:off x="3779912" y="6381328"/>
            <a:ext cx="1296144" cy="28803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139952" y="645333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hlinkClick r:id="rId3" action="ppaction://hlinksldjump"/>
              </a:rPr>
              <a:t>Ответ</a:t>
            </a:r>
            <a:endParaRPr lang="ru-RU" sz="1100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Верный ответ…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Эта задача в компании сразу выявляет физика: физик сразу отвечает, что ей нужно бежать со сверхзвуковой скоростью. Разумеется, собаке достаточно стоять на месте.</a:t>
            </a:r>
            <a:endParaRPr lang="ru-RU" dirty="0"/>
          </a:p>
        </p:txBody>
      </p:sp>
      <p:sp>
        <p:nvSpPr>
          <p:cNvPr id="4" name="Круглая лента лицом вверх 3">
            <a:hlinkClick r:id="rId2" action="ppaction://hlinksldjump"/>
          </p:cNvPr>
          <p:cNvSpPr/>
          <p:nvPr/>
        </p:nvSpPr>
        <p:spPr>
          <a:xfrm>
            <a:off x="3995936" y="6381328"/>
            <a:ext cx="1008112" cy="288032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260648"/>
            <a:ext cx="7920880" cy="2858691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Летели галки, сели на палки. Сядут по одной — галка лишняя, сядут по две — палка лишняя. Сколько было палок и сколько было галок?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Содержимое 6" descr="74797185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lum bright="-10000" contrast="30000"/>
          </a:blip>
          <a:stretch>
            <a:fillRect/>
          </a:stretch>
        </p:blipFill>
        <p:spPr>
          <a:xfrm>
            <a:off x="1907704" y="2492896"/>
            <a:ext cx="5167294" cy="3744416"/>
          </a:xfrm>
          <a:effectLst>
            <a:softEdge rad="317500"/>
          </a:effectLst>
        </p:spPr>
      </p:pic>
      <p:sp>
        <p:nvSpPr>
          <p:cNvPr id="8" name="Круглая лента лицом вниз 7"/>
          <p:cNvSpPr/>
          <p:nvPr/>
        </p:nvSpPr>
        <p:spPr>
          <a:xfrm>
            <a:off x="3779912" y="6381328"/>
            <a:ext cx="1296144" cy="28803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139952" y="645333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hlinkClick r:id="rId3" action="ppaction://hlinksldjump"/>
              </a:rPr>
              <a:t>Ответ</a:t>
            </a:r>
            <a:endParaRPr lang="ru-RU" sz="11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Верный ответ…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Три палки и четыре галки </a:t>
            </a:r>
            <a:endParaRPr lang="ru-RU" dirty="0"/>
          </a:p>
        </p:txBody>
      </p:sp>
      <p:sp>
        <p:nvSpPr>
          <p:cNvPr id="4" name="Круглая лента лицом вверх 3">
            <a:hlinkClick r:id="rId2" action="ppaction://hlinksldjump"/>
          </p:cNvPr>
          <p:cNvSpPr/>
          <p:nvPr/>
        </p:nvSpPr>
        <p:spPr>
          <a:xfrm>
            <a:off x="3995936" y="6381328"/>
            <a:ext cx="1008112" cy="288032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39552" y="332656"/>
            <a:ext cx="7704856" cy="307471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Физик обнаружил, что некоторая вещество кристаллизуется в течение 80 мин., если он в пиджаке. Если же он без пиджака, то та же самая реакция протекает за 1 час 20 мин. Как вы это объясните?</a:t>
            </a:r>
          </a:p>
          <a:p>
            <a:endParaRPr lang="ru-RU" dirty="0"/>
          </a:p>
        </p:txBody>
      </p:sp>
      <p:pic>
        <p:nvPicPr>
          <p:cNvPr id="7" name="Содержимое 6" descr="0x60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851920" y="2420888"/>
            <a:ext cx="3435613" cy="4248472"/>
          </a:xfrm>
        </p:spPr>
      </p:pic>
      <p:sp>
        <p:nvSpPr>
          <p:cNvPr id="8" name="Круглая лента лицом вниз 7"/>
          <p:cNvSpPr/>
          <p:nvPr/>
        </p:nvSpPr>
        <p:spPr>
          <a:xfrm>
            <a:off x="3779912" y="6381328"/>
            <a:ext cx="1296144" cy="28803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067944" y="645333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hlinkClick r:id="rId3" action="ppaction://hlinksldjump"/>
              </a:rPr>
              <a:t>Ответ</a:t>
            </a:r>
            <a:endParaRPr lang="ru-RU" sz="1200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Верный ответ…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80 мин. — это то же самое, что и 1 час 20 мин.</a:t>
            </a:r>
          </a:p>
          <a:p>
            <a:endParaRPr lang="ru-RU" dirty="0"/>
          </a:p>
        </p:txBody>
      </p:sp>
      <p:sp>
        <p:nvSpPr>
          <p:cNvPr id="4" name="Круглая лента лицом вверх 3">
            <a:hlinkClick r:id="rId2" action="ppaction://hlinksldjump"/>
          </p:cNvPr>
          <p:cNvSpPr/>
          <p:nvPr/>
        </p:nvSpPr>
        <p:spPr>
          <a:xfrm>
            <a:off x="3995936" y="6381328"/>
            <a:ext cx="1008112" cy="288032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4038600" cy="36724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Если в 12 часов ночи идет дождь, то можно ли ожидать, что через 72 часа будет солнечная погода?  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Почему?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Содержимое 6" descr="5ZJqRReBBfQ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806383"/>
            <a:ext cx="4038600" cy="4358071"/>
          </a:xfrm>
        </p:spPr>
      </p:pic>
      <p:sp>
        <p:nvSpPr>
          <p:cNvPr id="8" name="Круглая лента лицом вниз 7"/>
          <p:cNvSpPr/>
          <p:nvPr/>
        </p:nvSpPr>
        <p:spPr>
          <a:xfrm>
            <a:off x="3779912" y="6381328"/>
            <a:ext cx="1296144" cy="28803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139952" y="645333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hlinkClick r:id="rId3" action="ppaction://hlinksldjump"/>
              </a:rPr>
              <a:t>Ответ</a:t>
            </a:r>
            <a:endParaRPr lang="ru-RU" sz="11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Верный ответ…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Нет, т.к. 72 часа - это ровно трое суток, соответственно будет ночь, и солнечной погоды быть не может. </a:t>
            </a:r>
          </a:p>
          <a:p>
            <a:endParaRPr lang="ru-RU" dirty="0"/>
          </a:p>
        </p:txBody>
      </p:sp>
      <p:sp>
        <p:nvSpPr>
          <p:cNvPr id="4" name="Круглая лента лицом вверх 3">
            <a:hlinkClick r:id="rId2" action="ppaction://hlinksldjump"/>
          </p:cNvPr>
          <p:cNvSpPr/>
          <p:nvPr/>
        </p:nvSpPr>
        <p:spPr>
          <a:xfrm>
            <a:off x="3995936" y="6381328"/>
            <a:ext cx="1008112" cy="288032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404665"/>
            <a:ext cx="7920880" cy="3312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Назовите пять дней, не называя чисел (напр., 1, 2, 3,..) и названий дней (напр., понедельник, вторник, среда...). </a:t>
            </a:r>
            <a:endParaRPr lang="ru-RU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Содержимое 4" descr="prichiny-po-kotorym-ne-nuzhno-ispolzovat-datu-v-url-adres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2564904"/>
            <a:ext cx="3699812" cy="36724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Круглая лента лицом вниз 5"/>
          <p:cNvSpPr/>
          <p:nvPr/>
        </p:nvSpPr>
        <p:spPr>
          <a:xfrm>
            <a:off x="3779912" y="6381328"/>
            <a:ext cx="1296144" cy="28803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139952" y="645333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hlinkClick r:id="rId3" action="ppaction://hlinksldjump"/>
              </a:rPr>
              <a:t>Ответ</a:t>
            </a:r>
            <a:endParaRPr lang="ru-RU" sz="11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Верный ответ…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Позавчера, вчера, сегодня, завтра, послезавтра</a:t>
            </a:r>
            <a:endParaRPr lang="ru-RU" dirty="0"/>
          </a:p>
        </p:txBody>
      </p:sp>
      <p:sp>
        <p:nvSpPr>
          <p:cNvPr id="4" name="Круглая лента лицом вверх 3">
            <a:hlinkClick r:id="rId2" action="ppaction://hlinksldjump"/>
          </p:cNvPr>
          <p:cNvSpPr/>
          <p:nvPr/>
        </p:nvSpPr>
        <p:spPr>
          <a:xfrm>
            <a:off x="3995936" y="6381328"/>
            <a:ext cx="1008112" cy="288032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</TotalTime>
  <Words>257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Слайд 1</vt:lpstr>
      <vt:lpstr>Слайд 2</vt:lpstr>
      <vt:lpstr>Верный ответ…</vt:lpstr>
      <vt:lpstr>Слайд 4</vt:lpstr>
      <vt:lpstr>Верный ответ…</vt:lpstr>
      <vt:lpstr>Слайд 6</vt:lpstr>
      <vt:lpstr>Верный ответ…</vt:lpstr>
      <vt:lpstr>Слайд 8</vt:lpstr>
      <vt:lpstr>Верный ответ…</vt:lpstr>
      <vt:lpstr>Слайд 10</vt:lpstr>
      <vt:lpstr>Верный ответ…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</cp:revision>
  <dcterms:created xsi:type="dcterms:W3CDTF">2014-04-09T18:59:50Z</dcterms:created>
  <dcterms:modified xsi:type="dcterms:W3CDTF">2014-04-09T19:33:03Z</dcterms:modified>
</cp:coreProperties>
</file>