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58" r:id="rId3"/>
    <p:sldId id="257" r:id="rId4"/>
    <p:sldId id="262" r:id="rId5"/>
    <p:sldId id="266" r:id="rId6"/>
    <p:sldId id="268" r:id="rId7"/>
    <p:sldId id="259" r:id="rId8"/>
    <p:sldId id="261" r:id="rId9"/>
    <p:sldId id="270" r:id="rId10"/>
    <p:sldId id="267" r:id="rId11"/>
    <p:sldId id="260" r:id="rId12"/>
    <p:sldId id="269" r:id="rId13"/>
    <p:sldId id="263" r:id="rId14"/>
    <p:sldId id="264" r:id="rId15"/>
    <p:sldId id="25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938B2-2155-4848-8AE3-C18E71B95632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0E07-3704-47CB-A540-DF5E37985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50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A1564-D193-4286-9F09-4587E596760B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D827-DE97-4819-9E65-054039F936A1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75F8-790D-4549-BA58-486B24F1AD85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34C1-280B-42E0-B585-8D44FBB390FF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38F6-1D34-4EE6-B7D7-092AD91E5B67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3341-E03E-40FA-BE59-45F35FD239EA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A42E-4158-42F8-B917-5DA3BBF766C9}" type="datetime1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45237-5833-4A4E-9032-A65B97D8CD47}" type="datetime1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36ED-BB5D-435A-A23A-A3E0F0BA7211}" type="datetime1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273-9760-4859-88D8-64C6FFB126D4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2225-9AF8-4A2E-82D5-1B7F9B815D02}" type="datetime1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C4CD-1DA4-4CFA-A975-9F9B01E2E485}" type="datetime1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isjakova\AppData\Local\Microsoft\Windows\Temporary Internet Files\Content.IE5\L3E9528H\MP9004310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Волны </a:t>
            </a:r>
            <a:r>
              <a:rPr lang="ru-RU" sz="6700" dirty="0" smtClean="0"/>
              <a:t>и их виды</a:t>
            </a:r>
            <a:r>
              <a:rPr lang="ru-RU" sz="6700" dirty="0" smtClean="0"/>
              <a:t>.</a:t>
            </a:r>
            <a:br>
              <a:rPr lang="ru-RU" sz="6700" dirty="0" smtClean="0"/>
            </a:br>
            <a:r>
              <a:rPr lang="ru-RU" sz="6700" dirty="0" smtClean="0"/>
              <a:t/>
            </a:r>
            <a:br>
              <a:rPr lang="ru-RU" sz="6700" dirty="0" smtClean="0"/>
            </a:br>
            <a:r>
              <a:rPr lang="ru-RU" sz="3600" dirty="0" smtClean="0"/>
              <a:t>Урок географии в 6 классе.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Презентацию подготовила учитель географии МБОУ Светловская СОШ Лысякова И.В.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9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Прибой</a:t>
            </a:r>
            <a:endParaRPr lang="ru-RU" dirty="0"/>
          </a:p>
        </p:txBody>
      </p:sp>
      <p:pic>
        <p:nvPicPr>
          <p:cNvPr id="6146" name="Picture 2" descr="C:\Users\Lisjakova\AppData\Local\Microsoft\Windows\Temporary Internet Files\Content.IE5\Q5YJTEGF\MP9001450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isjakova\AppData\Local\Microsoft\Windows\Temporary Internet Files\Content.IE5\BH865XU0\MP900201348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240360" cy="49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0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3913"/>
            <a:ext cx="9157192" cy="59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5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Приливы и отливы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Lisjakova\AppData\Local\Microsoft\Windows\Temporary Internet Files\Content.IE5\BH865XU0\MP9001487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267473" cy="41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39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Сделаем 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Ветер – ветровые волны</a:t>
            </a:r>
          </a:p>
          <a:p>
            <a:r>
              <a:rPr lang="ru-RU" dirty="0" smtClean="0"/>
              <a:t>Землетрясения – цунами</a:t>
            </a:r>
          </a:p>
          <a:p>
            <a:r>
              <a:rPr lang="ru-RU" dirty="0" smtClean="0"/>
              <a:t>Движение волн к берегу – прибой</a:t>
            </a:r>
          </a:p>
          <a:p>
            <a:r>
              <a:rPr lang="ru-RU" dirty="0" smtClean="0"/>
              <a:t>Влияние фаз Луны – приливы и отливы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6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Заполните таблицу. Поставьте «+» или «-»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090465"/>
              </p:ext>
            </p:extLst>
          </p:nvPr>
        </p:nvGraphicFramePr>
        <p:xfrm>
          <a:off x="467544" y="1268760"/>
          <a:ext cx="82296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Приливы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Цунами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Прибой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Образуются под</a:t>
                      </a:r>
                      <a:r>
                        <a:rPr lang="ru-RU" baseline="0" dirty="0" smtClean="0"/>
                        <a:t> влиянием фаз Луны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Периодически повторяются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Образуются в результате землетрясений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Обладает разрушительным действием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Образуется в сейсмически активных зонах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Образуются только у берегов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5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</a:t>
            </a:r>
            <a:r>
              <a:rPr lang="ru-RU" dirty="0" smtClean="0"/>
              <a:t> </a:t>
            </a:r>
            <a:r>
              <a:rPr lang="ru-RU" dirty="0" smtClean="0"/>
              <a:t>кроссворд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77577"/>
              </p:ext>
            </p:extLst>
          </p:nvPr>
        </p:nvGraphicFramePr>
        <p:xfrm>
          <a:off x="2483768" y="1844824"/>
          <a:ext cx="375026" cy="2067311"/>
        </p:xfrm>
        <a:graphic>
          <a:graphicData uri="http://schemas.openxmlformats.org/drawingml/2006/table">
            <a:tbl>
              <a:tblPr/>
              <a:tblGrid>
                <a:gridCol w="375026"/>
              </a:tblGrid>
              <a:tr h="20673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</a:t>
                      </a: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17979"/>
              </p:ext>
            </p:extLst>
          </p:nvPr>
        </p:nvGraphicFramePr>
        <p:xfrm>
          <a:off x="2483768" y="2276872"/>
          <a:ext cx="360040" cy="372153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372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45879"/>
              </p:ext>
            </p:extLst>
          </p:nvPr>
        </p:nvGraphicFramePr>
        <p:xfrm>
          <a:off x="2483768" y="3140968"/>
          <a:ext cx="360040" cy="383628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383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32961"/>
              </p:ext>
            </p:extLst>
          </p:nvPr>
        </p:nvGraphicFramePr>
        <p:xfrm>
          <a:off x="1619671" y="3140968"/>
          <a:ext cx="2376265" cy="360040"/>
        </p:xfrm>
        <a:graphic>
          <a:graphicData uri="http://schemas.openxmlformats.org/drawingml/2006/table">
            <a:tbl>
              <a:tblPr/>
              <a:tblGrid>
                <a:gridCol w="2376265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</a:t>
                      </a: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86012"/>
              </p:ext>
            </p:extLst>
          </p:nvPr>
        </p:nvGraphicFramePr>
        <p:xfrm>
          <a:off x="2051720" y="3140968"/>
          <a:ext cx="432048" cy="365760"/>
        </p:xfrm>
        <a:graphic>
          <a:graphicData uri="http://schemas.openxmlformats.org/drawingml/2006/table">
            <a:tbl>
              <a:tblPr/>
              <a:tblGrid>
                <a:gridCol w="432048"/>
              </a:tblGrid>
              <a:tr h="341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65426"/>
              </p:ext>
            </p:extLst>
          </p:nvPr>
        </p:nvGraphicFramePr>
        <p:xfrm>
          <a:off x="3203848" y="3158836"/>
          <a:ext cx="360040" cy="342172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3421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</a:t>
                      </a: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38966"/>
              </p:ext>
            </p:extLst>
          </p:nvPr>
        </p:nvGraphicFramePr>
        <p:xfrm>
          <a:off x="3203848" y="3501008"/>
          <a:ext cx="360040" cy="1656184"/>
        </p:xfrm>
        <a:graphic>
          <a:graphicData uri="http://schemas.openxmlformats.org/drawingml/2006/table">
            <a:tbl>
              <a:tblPr/>
              <a:tblGrid>
                <a:gridCol w="360040"/>
              </a:tblGrid>
              <a:tr h="16561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30229"/>
              </p:ext>
            </p:extLst>
          </p:nvPr>
        </p:nvGraphicFramePr>
        <p:xfrm>
          <a:off x="3214255" y="4005064"/>
          <a:ext cx="332509" cy="365760"/>
        </p:xfrm>
        <a:graphic>
          <a:graphicData uri="http://schemas.openxmlformats.org/drawingml/2006/table">
            <a:tbl>
              <a:tblPr/>
              <a:tblGrid>
                <a:gridCol w="332509"/>
              </a:tblGrid>
              <a:tr h="2898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92012"/>
              </p:ext>
            </p:extLst>
          </p:nvPr>
        </p:nvGraphicFramePr>
        <p:xfrm>
          <a:off x="3203848" y="4797152"/>
          <a:ext cx="341745" cy="365760"/>
        </p:xfrm>
        <a:graphic>
          <a:graphicData uri="http://schemas.openxmlformats.org/drawingml/2006/table">
            <a:tbl>
              <a:tblPr/>
              <a:tblGrid>
                <a:gridCol w="341745"/>
              </a:tblGrid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88928"/>
              </p:ext>
            </p:extLst>
          </p:nvPr>
        </p:nvGraphicFramePr>
        <p:xfrm>
          <a:off x="2475345" y="4027055"/>
          <a:ext cx="2733964" cy="365760"/>
        </p:xfrm>
        <a:graphic>
          <a:graphicData uri="http://schemas.openxmlformats.org/drawingml/2006/table">
            <a:tbl>
              <a:tblPr/>
              <a:tblGrid>
                <a:gridCol w="2733964"/>
              </a:tblGrid>
              <a:tr h="3380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23659"/>
              </p:ext>
            </p:extLst>
          </p:nvPr>
        </p:nvGraphicFramePr>
        <p:xfrm>
          <a:off x="1547665" y="4405745"/>
          <a:ext cx="1999100" cy="387928"/>
        </p:xfrm>
        <a:graphic>
          <a:graphicData uri="http://schemas.openxmlformats.org/drawingml/2006/table">
            <a:tbl>
              <a:tblPr/>
              <a:tblGrid>
                <a:gridCol w="1999100"/>
              </a:tblGrid>
              <a:tr h="387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35466"/>
              </p:ext>
            </p:extLst>
          </p:nvPr>
        </p:nvGraphicFramePr>
        <p:xfrm>
          <a:off x="2475345" y="4797152"/>
          <a:ext cx="2373746" cy="365760"/>
        </p:xfrm>
        <a:graphic>
          <a:graphicData uri="http://schemas.openxmlformats.org/drawingml/2006/table">
            <a:tbl>
              <a:tblPr/>
              <a:tblGrid>
                <a:gridCol w="2373746"/>
              </a:tblGrid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62469"/>
              </p:ext>
            </p:extLst>
          </p:nvPr>
        </p:nvGraphicFramePr>
        <p:xfrm>
          <a:off x="2475345" y="4005064"/>
          <a:ext cx="368463" cy="360040"/>
        </p:xfrm>
        <a:graphic>
          <a:graphicData uri="http://schemas.openxmlformats.org/drawingml/2006/table">
            <a:tbl>
              <a:tblPr/>
              <a:tblGrid>
                <a:gridCol w="368463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</a:t>
                      </a: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20659"/>
              </p:ext>
            </p:extLst>
          </p:nvPr>
        </p:nvGraphicFramePr>
        <p:xfrm>
          <a:off x="3962400" y="4045527"/>
          <a:ext cx="406400" cy="365760"/>
        </p:xfrm>
        <a:graphic>
          <a:graphicData uri="http://schemas.openxmlformats.org/drawingml/2006/table">
            <a:tbl>
              <a:tblPr/>
              <a:tblGrid>
                <a:gridCol w="406400"/>
              </a:tblGrid>
              <a:tr h="319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775200" y="4036291"/>
          <a:ext cx="415636" cy="365760"/>
        </p:xfrm>
        <a:graphic>
          <a:graphicData uri="http://schemas.openxmlformats.org/drawingml/2006/table">
            <a:tbl>
              <a:tblPr/>
              <a:tblGrid>
                <a:gridCol w="415636"/>
              </a:tblGrid>
              <a:tr h="350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00993"/>
              </p:ext>
            </p:extLst>
          </p:nvPr>
        </p:nvGraphicFramePr>
        <p:xfrm>
          <a:off x="1560945" y="4424218"/>
          <a:ext cx="418767" cy="350982"/>
        </p:xfrm>
        <a:graphic>
          <a:graphicData uri="http://schemas.openxmlformats.org/drawingml/2006/table">
            <a:tbl>
              <a:tblPr/>
              <a:tblGrid>
                <a:gridCol w="418767"/>
              </a:tblGrid>
              <a:tr h="35098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</a:t>
                      </a: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16303"/>
              </p:ext>
            </p:extLst>
          </p:nvPr>
        </p:nvGraphicFramePr>
        <p:xfrm>
          <a:off x="1979711" y="4405745"/>
          <a:ext cx="486397" cy="391407"/>
        </p:xfrm>
        <a:graphic>
          <a:graphicData uri="http://schemas.openxmlformats.org/drawingml/2006/table">
            <a:tbl>
              <a:tblPr/>
              <a:tblGrid>
                <a:gridCol w="486397"/>
              </a:tblGrid>
              <a:tr h="3914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456873" y="4424218"/>
          <a:ext cx="387927" cy="369455"/>
        </p:xfrm>
        <a:graphic>
          <a:graphicData uri="http://schemas.openxmlformats.org/drawingml/2006/table">
            <a:tbl>
              <a:tblPr/>
              <a:tblGrid>
                <a:gridCol w="387927"/>
              </a:tblGrid>
              <a:tr h="3694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080282"/>
              </p:ext>
            </p:extLst>
          </p:nvPr>
        </p:nvGraphicFramePr>
        <p:xfrm>
          <a:off x="2466109" y="4802909"/>
          <a:ext cx="378691" cy="354283"/>
        </p:xfrm>
        <a:graphic>
          <a:graphicData uri="http://schemas.openxmlformats.org/drawingml/2006/table">
            <a:tbl>
              <a:tblPr/>
              <a:tblGrid>
                <a:gridCol w="378691"/>
              </a:tblGrid>
              <a:tr h="35428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</a:t>
                      </a:r>
                      <a:endParaRPr lang="ru-RU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556000" y="4812145"/>
          <a:ext cx="424873" cy="365760"/>
        </p:xfrm>
        <a:graphic>
          <a:graphicData uri="http://schemas.openxmlformats.org/drawingml/2006/table">
            <a:tbl>
              <a:tblPr/>
              <a:tblGrid>
                <a:gridCol w="424873"/>
              </a:tblGrid>
              <a:tr h="360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971636" y="4802909"/>
          <a:ext cx="434109" cy="365760"/>
        </p:xfrm>
        <a:graphic>
          <a:graphicData uri="http://schemas.openxmlformats.org/drawingml/2006/table">
            <a:tbl>
              <a:tblPr/>
              <a:tblGrid>
                <a:gridCol w="434109"/>
              </a:tblGrid>
              <a:tr h="3602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5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7741"/>
            <a:ext cx="8229600" cy="197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Ветровые волны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563418" y="2751254"/>
            <a:ext cx="8524401" cy="2019619"/>
          </a:xfrm>
          <a:custGeom>
            <a:avLst/>
            <a:gdLst>
              <a:gd name="connsiteX0" fmla="*/ 0 w 8524401"/>
              <a:gd name="connsiteY0" fmla="*/ 1497473 h 2019619"/>
              <a:gd name="connsiteX1" fmla="*/ 2623127 w 8524401"/>
              <a:gd name="connsiteY1" fmla="*/ 1182 h 2019619"/>
              <a:gd name="connsiteX2" fmla="*/ 4895273 w 8524401"/>
              <a:gd name="connsiteY2" fmla="*/ 1709910 h 2019619"/>
              <a:gd name="connsiteX3" fmla="*/ 7389091 w 8524401"/>
              <a:gd name="connsiteY3" fmla="*/ 139728 h 2019619"/>
              <a:gd name="connsiteX4" fmla="*/ 8358909 w 8524401"/>
              <a:gd name="connsiteY4" fmla="*/ 1820746 h 2019619"/>
              <a:gd name="connsiteX5" fmla="*/ 8515927 w 8524401"/>
              <a:gd name="connsiteY5" fmla="*/ 1922346 h 201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4401" h="2019619">
                <a:moveTo>
                  <a:pt x="0" y="1497473"/>
                </a:moveTo>
                <a:cubicBezTo>
                  <a:pt x="903624" y="731624"/>
                  <a:pt x="1807248" y="-34224"/>
                  <a:pt x="2623127" y="1182"/>
                </a:cubicBezTo>
                <a:cubicBezTo>
                  <a:pt x="3439006" y="36588"/>
                  <a:pt x="4100946" y="1686819"/>
                  <a:pt x="4895273" y="1709910"/>
                </a:cubicBezTo>
                <a:cubicBezTo>
                  <a:pt x="5689600" y="1733001"/>
                  <a:pt x="6811818" y="121255"/>
                  <a:pt x="7389091" y="139728"/>
                </a:cubicBezTo>
                <a:cubicBezTo>
                  <a:pt x="7966364" y="158201"/>
                  <a:pt x="8171103" y="1523643"/>
                  <a:pt x="8358909" y="1820746"/>
                </a:cubicBezTo>
                <a:cubicBezTo>
                  <a:pt x="8546715" y="2117849"/>
                  <a:pt x="8531321" y="2020097"/>
                  <a:pt x="8515927" y="19223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24928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гребень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25838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гребень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5618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подошва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3059832" y="2862228"/>
            <a:ext cx="0" cy="2006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956376" y="2953210"/>
            <a:ext cx="0" cy="191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03848" y="48691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2" y="48691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Длина волны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956376" y="2996952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868144" y="4437112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19108" y="3542528"/>
            <a:ext cx="141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Высота волны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59832" y="443711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</p:cNvCxnSpPr>
          <p:nvPr/>
        </p:nvCxnSpPr>
        <p:spPr>
          <a:xfrm>
            <a:off x="3059832" y="2862228"/>
            <a:ext cx="0" cy="15748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956376" y="2953210"/>
            <a:ext cx="0" cy="14839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7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sjakova\AppData\Local\Microsoft\Windows\Temporary Internet Files\Content.IE5\0SH7RCF1\MP9004331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" y="764704"/>
            <a:ext cx="913994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появления волн.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5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Ветровые волны - Рябь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Lisjakova\AppData\Local\Microsoft\Windows\Temporary Internet Files\Content.IE5\0SH7RCF1\MP9002017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6" y="1700808"/>
            <a:ext cx="63279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15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Землетрясения - Цунами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Lisjakova\AppData\Local\Microsoft\Windows\Temporary Internet Files\Content.IE5\L3E9528H\MP9001785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1844825"/>
            <a:ext cx="6654135" cy="44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59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о который бьются волны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лилиния 4"/>
          <p:cNvSpPr/>
          <p:nvPr/>
        </p:nvSpPr>
        <p:spPr>
          <a:xfrm>
            <a:off x="1050942" y="2281382"/>
            <a:ext cx="6062199" cy="3463636"/>
          </a:xfrm>
          <a:custGeom>
            <a:avLst/>
            <a:gdLst>
              <a:gd name="connsiteX0" fmla="*/ 436113 w 6062199"/>
              <a:gd name="connsiteY0" fmla="*/ 969818 h 3463636"/>
              <a:gd name="connsiteX1" fmla="*/ 436113 w 6062199"/>
              <a:gd name="connsiteY1" fmla="*/ 969818 h 3463636"/>
              <a:gd name="connsiteX2" fmla="*/ 805567 w 6062199"/>
              <a:gd name="connsiteY2" fmla="*/ 979054 h 3463636"/>
              <a:gd name="connsiteX3" fmla="*/ 860985 w 6062199"/>
              <a:gd name="connsiteY3" fmla="*/ 942109 h 3463636"/>
              <a:gd name="connsiteX4" fmla="*/ 888694 w 6062199"/>
              <a:gd name="connsiteY4" fmla="*/ 932873 h 3463636"/>
              <a:gd name="connsiteX5" fmla="*/ 953349 w 6062199"/>
              <a:gd name="connsiteY5" fmla="*/ 895927 h 3463636"/>
              <a:gd name="connsiteX6" fmla="*/ 1008767 w 6062199"/>
              <a:gd name="connsiteY6" fmla="*/ 868218 h 3463636"/>
              <a:gd name="connsiteX7" fmla="*/ 1304331 w 6062199"/>
              <a:gd name="connsiteY7" fmla="*/ 877454 h 3463636"/>
              <a:gd name="connsiteX8" fmla="*/ 1572185 w 6062199"/>
              <a:gd name="connsiteY8" fmla="*/ 886691 h 3463636"/>
              <a:gd name="connsiteX9" fmla="*/ 1904694 w 6062199"/>
              <a:gd name="connsiteY9" fmla="*/ 877454 h 3463636"/>
              <a:gd name="connsiteX10" fmla="*/ 1941640 w 6062199"/>
              <a:gd name="connsiteY10" fmla="*/ 858982 h 3463636"/>
              <a:gd name="connsiteX11" fmla="*/ 1969349 w 6062199"/>
              <a:gd name="connsiteY11" fmla="*/ 840509 h 3463636"/>
              <a:gd name="connsiteX12" fmla="*/ 2144840 w 6062199"/>
              <a:gd name="connsiteY12" fmla="*/ 738909 h 3463636"/>
              <a:gd name="connsiteX13" fmla="*/ 2191022 w 6062199"/>
              <a:gd name="connsiteY13" fmla="*/ 711200 h 3463636"/>
              <a:gd name="connsiteX14" fmla="*/ 2227967 w 6062199"/>
              <a:gd name="connsiteY14" fmla="*/ 692727 h 3463636"/>
              <a:gd name="connsiteX15" fmla="*/ 2264913 w 6062199"/>
              <a:gd name="connsiteY15" fmla="*/ 655782 h 3463636"/>
              <a:gd name="connsiteX16" fmla="*/ 2301858 w 6062199"/>
              <a:gd name="connsiteY16" fmla="*/ 628073 h 3463636"/>
              <a:gd name="connsiteX17" fmla="*/ 2357276 w 6062199"/>
              <a:gd name="connsiteY17" fmla="*/ 581891 h 3463636"/>
              <a:gd name="connsiteX18" fmla="*/ 2384985 w 6062199"/>
              <a:gd name="connsiteY18" fmla="*/ 554182 h 3463636"/>
              <a:gd name="connsiteX19" fmla="*/ 2412694 w 6062199"/>
              <a:gd name="connsiteY19" fmla="*/ 535709 h 3463636"/>
              <a:gd name="connsiteX20" fmla="*/ 2505058 w 6062199"/>
              <a:gd name="connsiteY20" fmla="*/ 461818 h 3463636"/>
              <a:gd name="connsiteX21" fmla="*/ 2505058 w 6062199"/>
              <a:gd name="connsiteY21" fmla="*/ 461818 h 3463636"/>
              <a:gd name="connsiteX22" fmla="*/ 2532767 w 6062199"/>
              <a:gd name="connsiteY22" fmla="*/ 434109 h 3463636"/>
              <a:gd name="connsiteX23" fmla="*/ 2606658 w 6062199"/>
              <a:gd name="connsiteY23" fmla="*/ 397163 h 3463636"/>
              <a:gd name="connsiteX24" fmla="*/ 2671313 w 6062199"/>
              <a:gd name="connsiteY24" fmla="*/ 350982 h 3463636"/>
              <a:gd name="connsiteX25" fmla="*/ 2717494 w 6062199"/>
              <a:gd name="connsiteY25" fmla="*/ 332509 h 3463636"/>
              <a:gd name="connsiteX26" fmla="*/ 2837567 w 6062199"/>
              <a:gd name="connsiteY26" fmla="*/ 249382 h 3463636"/>
              <a:gd name="connsiteX27" fmla="*/ 2874513 w 6062199"/>
              <a:gd name="connsiteY27" fmla="*/ 230909 h 3463636"/>
              <a:gd name="connsiteX28" fmla="*/ 2985349 w 6062199"/>
              <a:gd name="connsiteY28" fmla="*/ 129309 h 3463636"/>
              <a:gd name="connsiteX29" fmla="*/ 3013058 w 6062199"/>
              <a:gd name="connsiteY29" fmla="*/ 101600 h 3463636"/>
              <a:gd name="connsiteX30" fmla="*/ 3160840 w 6062199"/>
              <a:gd name="connsiteY30" fmla="*/ 27709 h 3463636"/>
              <a:gd name="connsiteX31" fmla="*/ 3225494 w 6062199"/>
              <a:gd name="connsiteY31" fmla="*/ 9236 h 3463636"/>
              <a:gd name="connsiteX32" fmla="*/ 3280913 w 6062199"/>
              <a:gd name="connsiteY32" fmla="*/ 0 h 3463636"/>
              <a:gd name="connsiteX33" fmla="*/ 3798149 w 6062199"/>
              <a:gd name="connsiteY33" fmla="*/ 9236 h 3463636"/>
              <a:gd name="connsiteX34" fmla="*/ 3825858 w 6062199"/>
              <a:gd name="connsiteY34" fmla="*/ 18473 h 3463636"/>
              <a:gd name="connsiteX35" fmla="*/ 3899749 w 6062199"/>
              <a:gd name="connsiteY35" fmla="*/ 36945 h 3463636"/>
              <a:gd name="connsiteX36" fmla="*/ 3955167 w 6062199"/>
              <a:gd name="connsiteY36" fmla="*/ 55418 h 3463636"/>
              <a:gd name="connsiteX37" fmla="*/ 4066003 w 6062199"/>
              <a:gd name="connsiteY37" fmla="*/ 110836 h 3463636"/>
              <a:gd name="connsiteX38" fmla="*/ 4176840 w 6062199"/>
              <a:gd name="connsiteY38" fmla="*/ 129309 h 3463636"/>
              <a:gd name="connsiteX39" fmla="*/ 4296913 w 6062199"/>
              <a:gd name="connsiteY39" fmla="*/ 166254 h 3463636"/>
              <a:gd name="connsiteX40" fmla="*/ 4370803 w 6062199"/>
              <a:gd name="connsiteY40" fmla="*/ 184727 h 3463636"/>
              <a:gd name="connsiteX41" fmla="*/ 4416985 w 6062199"/>
              <a:gd name="connsiteY41" fmla="*/ 193963 h 3463636"/>
              <a:gd name="connsiteX42" fmla="*/ 4472403 w 6062199"/>
              <a:gd name="connsiteY42" fmla="*/ 212436 h 3463636"/>
              <a:gd name="connsiteX43" fmla="*/ 4509349 w 6062199"/>
              <a:gd name="connsiteY43" fmla="*/ 221673 h 3463636"/>
              <a:gd name="connsiteX44" fmla="*/ 4537058 w 6062199"/>
              <a:gd name="connsiteY44" fmla="*/ 230909 h 3463636"/>
              <a:gd name="connsiteX45" fmla="*/ 4601713 w 6062199"/>
              <a:gd name="connsiteY45" fmla="*/ 249382 h 3463636"/>
              <a:gd name="connsiteX46" fmla="*/ 4666367 w 6062199"/>
              <a:gd name="connsiteY46" fmla="*/ 304800 h 3463636"/>
              <a:gd name="connsiteX47" fmla="*/ 4694076 w 6062199"/>
              <a:gd name="connsiteY47" fmla="*/ 314036 h 3463636"/>
              <a:gd name="connsiteX48" fmla="*/ 4731022 w 6062199"/>
              <a:gd name="connsiteY48" fmla="*/ 341745 h 3463636"/>
              <a:gd name="connsiteX49" fmla="*/ 4758731 w 6062199"/>
              <a:gd name="connsiteY49" fmla="*/ 369454 h 3463636"/>
              <a:gd name="connsiteX50" fmla="*/ 4841858 w 6062199"/>
              <a:gd name="connsiteY50" fmla="*/ 424873 h 3463636"/>
              <a:gd name="connsiteX51" fmla="*/ 4961931 w 6062199"/>
              <a:gd name="connsiteY51" fmla="*/ 535709 h 3463636"/>
              <a:gd name="connsiteX52" fmla="*/ 5054294 w 6062199"/>
              <a:gd name="connsiteY52" fmla="*/ 618836 h 3463636"/>
              <a:gd name="connsiteX53" fmla="*/ 5100476 w 6062199"/>
              <a:gd name="connsiteY53" fmla="*/ 665018 h 3463636"/>
              <a:gd name="connsiteX54" fmla="*/ 5137422 w 6062199"/>
              <a:gd name="connsiteY54" fmla="*/ 701963 h 3463636"/>
              <a:gd name="connsiteX55" fmla="*/ 5248258 w 6062199"/>
              <a:gd name="connsiteY55" fmla="*/ 840509 h 3463636"/>
              <a:gd name="connsiteX56" fmla="*/ 5275967 w 6062199"/>
              <a:gd name="connsiteY56" fmla="*/ 858982 h 3463636"/>
              <a:gd name="connsiteX57" fmla="*/ 5303676 w 6062199"/>
              <a:gd name="connsiteY57" fmla="*/ 886691 h 3463636"/>
              <a:gd name="connsiteX58" fmla="*/ 5405276 w 6062199"/>
              <a:gd name="connsiteY58" fmla="*/ 951345 h 3463636"/>
              <a:gd name="connsiteX59" fmla="*/ 5479167 w 6062199"/>
              <a:gd name="connsiteY59" fmla="*/ 1016000 h 3463636"/>
              <a:gd name="connsiteX60" fmla="*/ 5571531 w 6062199"/>
              <a:gd name="connsiteY60" fmla="*/ 1108363 h 3463636"/>
              <a:gd name="connsiteX61" fmla="*/ 5663894 w 6062199"/>
              <a:gd name="connsiteY61" fmla="*/ 1163782 h 3463636"/>
              <a:gd name="connsiteX62" fmla="*/ 5700840 w 6062199"/>
              <a:gd name="connsiteY62" fmla="*/ 1182254 h 3463636"/>
              <a:gd name="connsiteX63" fmla="*/ 5728549 w 6062199"/>
              <a:gd name="connsiteY63" fmla="*/ 1200727 h 3463636"/>
              <a:gd name="connsiteX64" fmla="*/ 5756258 w 6062199"/>
              <a:gd name="connsiteY64" fmla="*/ 1237673 h 3463636"/>
              <a:gd name="connsiteX65" fmla="*/ 5820913 w 6062199"/>
              <a:gd name="connsiteY65" fmla="*/ 1339273 h 3463636"/>
              <a:gd name="connsiteX66" fmla="*/ 5848622 w 6062199"/>
              <a:gd name="connsiteY66" fmla="*/ 1385454 h 3463636"/>
              <a:gd name="connsiteX67" fmla="*/ 5876331 w 6062199"/>
              <a:gd name="connsiteY67" fmla="*/ 1459345 h 3463636"/>
              <a:gd name="connsiteX68" fmla="*/ 5931749 w 6062199"/>
              <a:gd name="connsiteY68" fmla="*/ 1570182 h 3463636"/>
              <a:gd name="connsiteX69" fmla="*/ 5940985 w 6062199"/>
              <a:gd name="connsiteY69" fmla="*/ 1607127 h 3463636"/>
              <a:gd name="connsiteX70" fmla="*/ 5950222 w 6062199"/>
              <a:gd name="connsiteY70" fmla="*/ 1653309 h 3463636"/>
              <a:gd name="connsiteX71" fmla="*/ 5968694 w 6062199"/>
              <a:gd name="connsiteY71" fmla="*/ 1690254 h 3463636"/>
              <a:gd name="connsiteX72" fmla="*/ 5987167 w 6062199"/>
              <a:gd name="connsiteY72" fmla="*/ 1745673 h 3463636"/>
              <a:gd name="connsiteX73" fmla="*/ 5996403 w 6062199"/>
              <a:gd name="connsiteY73" fmla="*/ 1828800 h 3463636"/>
              <a:gd name="connsiteX74" fmla="*/ 6005640 w 6062199"/>
              <a:gd name="connsiteY74" fmla="*/ 1921163 h 3463636"/>
              <a:gd name="connsiteX75" fmla="*/ 6024113 w 6062199"/>
              <a:gd name="connsiteY75" fmla="*/ 2013527 h 3463636"/>
              <a:gd name="connsiteX76" fmla="*/ 6033349 w 6062199"/>
              <a:gd name="connsiteY76" fmla="*/ 2078182 h 3463636"/>
              <a:gd name="connsiteX77" fmla="*/ 6042585 w 6062199"/>
              <a:gd name="connsiteY77" fmla="*/ 2133600 h 3463636"/>
              <a:gd name="connsiteX78" fmla="*/ 6061058 w 6062199"/>
              <a:gd name="connsiteY78" fmla="*/ 2253673 h 3463636"/>
              <a:gd name="connsiteX79" fmla="*/ 6051822 w 6062199"/>
              <a:gd name="connsiteY79" fmla="*/ 2595418 h 3463636"/>
              <a:gd name="connsiteX80" fmla="*/ 5968694 w 6062199"/>
              <a:gd name="connsiteY80" fmla="*/ 2669309 h 3463636"/>
              <a:gd name="connsiteX81" fmla="*/ 5922513 w 6062199"/>
              <a:gd name="connsiteY81" fmla="*/ 2697018 h 3463636"/>
              <a:gd name="connsiteX82" fmla="*/ 5894803 w 6062199"/>
              <a:gd name="connsiteY82" fmla="*/ 2706254 h 3463636"/>
              <a:gd name="connsiteX83" fmla="*/ 5848622 w 6062199"/>
              <a:gd name="connsiteY83" fmla="*/ 2743200 h 3463636"/>
              <a:gd name="connsiteX84" fmla="*/ 5802440 w 6062199"/>
              <a:gd name="connsiteY84" fmla="*/ 2770909 h 3463636"/>
              <a:gd name="connsiteX85" fmla="*/ 5774731 w 6062199"/>
              <a:gd name="connsiteY85" fmla="*/ 2789382 h 3463636"/>
              <a:gd name="connsiteX86" fmla="*/ 5710076 w 6062199"/>
              <a:gd name="connsiteY86" fmla="*/ 2835563 h 3463636"/>
              <a:gd name="connsiteX87" fmla="*/ 5673131 w 6062199"/>
              <a:gd name="connsiteY87" fmla="*/ 2854036 h 3463636"/>
              <a:gd name="connsiteX88" fmla="*/ 5626949 w 6062199"/>
              <a:gd name="connsiteY88" fmla="*/ 2881745 h 3463636"/>
              <a:gd name="connsiteX89" fmla="*/ 5599240 w 6062199"/>
              <a:gd name="connsiteY89" fmla="*/ 2890982 h 3463636"/>
              <a:gd name="connsiteX90" fmla="*/ 5497640 w 6062199"/>
              <a:gd name="connsiteY90" fmla="*/ 2937163 h 3463636"/>
              <a:gd name="connsiteX91" fmla="*/ 5368331 w 6062199"/>
              <a:gd name="connsiteY91" fmla="*/ 3011054 h 3463636"/>
              <a:gd name="connsiteX92" fmla="*/ 5340622 w 6062199"/>
              <a:gd name="connsiteY92" fmla="*/ 3020291 h 3463636"/>
              <a:gd name="connsiteX93" fmla="*/ 5303676 w 6062199"/>
              <a:gd name="connsiteY93" fmla="*/ 3038763 h 3463636"/>
              <a:gd name="connsiteX94" fmla="*/ 5165131 w 6062199"/>
              <a:gd name="connsiteY94" fmla="*/ 3057236 h 3463636"/>
              <a:gd name="connsiteX95" fmla="*/ 5100476 w 6062199"/>
              <a:gd name="connsiteY95" fmla="*/ 3066473 h 3463636"/>
              <a:gd name="connsiteX96" fmla="*/ 4952694 w 6062199"/>
              <a:gd name="connsiteY96" fmla="*/ 3084945 h 3463636"/>
              <a:gd name="connsiteX97" fmla="*/ 4878803 w 6062199"/>
              <a:gd name="connsiteY97" fmla="*/ 3103418 h 3463636"/>
              <a:gd name="connsiteX98" fmla="*/ 4767967 w 6062199"/>
              <a:gd name="connsiteY98" fmla="*/ 3112654 h 3463636"/>
              <a:gd name="connsiteX99" fmla="*/ 4610949 w 6062199"/>
              <a:gd name="connsiteY99" fmla="*/ 3140363 h 3463636"/>
              <a:gd name="connsiteX100" fmla="*/ 4527822 w 6062199"/>
              <a:gd name="connsiteY100" fmla="*/ 3158836 h 3463636"/>
              <a:gd name="connsiteX101" fmla="*/ 4416985 w 6062199"/>
              <a:gd name="connsiteY101" fmla="*/ 3177309 h 3463636"/>
              <a:gd name="connsiteX102" fmla="*/ 4370803 w 6062199"/>
              <a:gd name="connsiteY102" fmla="*/ 3205018 h 3463636"/>
              <a:gd name="connsiteX103" fmla="*/ 4306149 w 6062199"/>
              <a:gd name="connsiteY103" fmla="*/ 3241963 h 3463636"/>
              <a:gd name="connsiteX104" fmla="*/ 4232258 w 6062199"/>
              <a:gd name="connsiteY104" fmla="*/ 3297382 h 3463636"/>
              <a:gd name="connsiteX105" fmla="*/ 4204549 w 6062199"/>
              <a:gd name="connsiteY105" fmla="*/ 3315854 h 3463636"/>
              <a:gd name="connsiteX106" fmla="*/ 4158367 w 6062199"/>
              <a:gd name="connsiteY106" fmla="*/ 3325091 h 3463636"/>
              <a:gd name="connsiteX107" fmla="*/ 3992113 w 6062199"/>
              <a:gd name="connsiteY107" fmla="*/ 3398982 h 3463636"/>
              <a:gd name="connsiteX108" fmla="*/ 3945931 w 6062199"/>
              <a:gd name="connsiteY108" fmla="*/ 3417454 h 3463636"/>
              <a:gd name="connsiteX109" fmla="*/ 3881276 w 6062199"/>
              <a:gd name="connsiteY109" fmla="*/ 3445163 h 3463636"/>
              <a:gd name="connsiteX110" fmla="*/ 3761203 w 6062199"/>
              <a:gd name="connsiteY110" fmla="*/ 3463636 h 3463636"/>
              <a:gd name="connsiteX111" fmla="*/ 3013058 w 6062199"/>
              <a:gd name="connsiteY111" fmla="*/ 3445163 h 3463636"/>
              <a:gd name="connsiteX112" fmla="*/ 2948403 w 6062199"/>
              <a:gd name="connsiteY112" fmla="*/ 3426691 h 3463636"/>
              <a:gd name="connsiteX113" fmla="*/ 2865276 w 6062199"/>
              <a:gd name="connsiteY113" fmla="*/ 3408218 h 3463636"/>
              <a:gd name="connsiteX114" fmla="*/ 2754440 w 6062199"/>
              <a:gd name="connsiteY114" fmla="*/ 3371273 h 3463636"/>
              <a:gd name="connsiteX115" fmla="*/ 2634367 w 6062199"/>
              <a:gd name="connsiteY115" fmla="*/ 3343563 h 3463636"/>
              <a:gd name="connsiteX116" fmla="*/ 2532767 w 6062199"/>
              <a:gd name="connsiteY116" fmla="*/ 3297382 h 3463636"/>
              <a:gd name="connsiteX117" fmla="*/ 2477349 w 6062199"/>
              <a:gd name="connsiteY117" fmla="*/ 3269673 h 3463636"/>
              <a:gd name="connsiteX118" fmla="*/ 2449640 w 6062199"/>
              <a:gd name="connsiteY118" fmla="*/ 3260436 h 3463636"/>
              <a:gd name="connsiteX119" fmla="*/ 2403458 w 6062199"/>
              <a:gd name="connsiteY119" fmla="*/ 3232727 h 3463636"/>
              <a:gd name="connsiteX120" fmla="*/ 2375749 w 6062199"/>
              <a:gd name="connsiteY120" fmla="*/ 3195782 h 3463636"/>
              <a:gd name="connsiteX121" fmla="*/ 2366513 w 6062199"/>
              <a:gd name="connsiteY121" fmla="*/ 3158836 h 3463636"/>
              <a:gd name="connsiteX122" fmla="*/ 2348040 w 6062199"/>
              <a:gd name="connsiteY122" fmla="*/ 3094182 h 3463636"/>
              <a:gd name="connsiteX123" fmla="*/ 2329567 w 6062199"/>
              <a:gd name="connsiteY123" fmla="*/ 3038763 h 3463636"/>
              <a:gd name="connsiteX124" fmla="*/ 2311094 w 6062199"/>
              <a:gd name="connsiteY124" fmla="*/ 2974109 h 3463636"/>
              <a:gd name="connsiteX125" fmla="*/ 2255676 w 6062199"/>
              <a:gd name="connsiteY125" fmla="*/ 2872509 h 3463636"/>
              <a:gd name="connsiteX126" fmla="*/ 2209494 w 6062199"/>
              <a:gd name="connsiteY126" fmla="*/ 2807854 h 3463636"/>
              <a:gd name="connsiteX127" fmla="*/ 2089422 w 6062199"/>
              <a:gd name="connsiteY127" fmla="*/ 2780145 h 3463636"/>
              <a:gd name="connsiteX128" fmla="*/ 1849276 w 6062199"/>
              <a:gd name="connsiteY128" fmla="*/ 2798618 h 3463636"/>
              <a:gd name="connsiteX129" fmla="*/ 1793858 w 6062199"/>
              <a:gd name="connsiteY129" fmla="*/ 2807854 h 3463636"/>
              <a:gd name="connsiteX130" fmla="*/ 1701494 w 6062199"/>
              <a:gd name="connsiteY130" fmla="*/ 2826327 h 3463636"/>
              <a:gd name="connsiteX131" fmla="*/ 1581422 w 6062199"/>
              <a:gd name="connsiteY131" fmla="*/ 2835563 h 3463636"/>
              <a:gd name="connsiteX132" fmla="*/ 1507531 w 6062199"/>
              <a:gd name="connsiteY132" fmla="*/ 2854036 h 3463636"/>
              <a:gd name="connsiteX133" fmla="*/ 1479822 w 6062199"/>
              <a:gd name="connsiteY133" fmla="*/ 2863273 h 3463636"/>
              <a:gd name="connsiteX134" fmla="*/ 1248913 w 6062199"/>
              <a:gd name="connsiteY134" fmla="*/ 2854036 h 3463636"/>
              <a:gd name="connsiteX135" fmla="*/ 1175022 w 6062199"/>
              <a:gd name="connsiteY135" fmla="*/ 2807854 h 3463636"/>
              <a:gd name="connsiteX136" fmla="*/ 1054949 w 6062199"/>
              <a:gd name="connsiteY136" fmla="*/ 2743200 h 3463636"/>
              <a:gd name="connsiteX137" fmla="*/ 981058 w 6062199"/>
              <a:gd name="connsiteY137" fmla="*/ 2706254 h 3463636"/>
              <a:gd name="connsiteX138" fmla="*/ 879458 w 6062199"/>
              <a:gd name="connsiteY138" fmla="*/ 2632363 h 3463636"/>
              <a:gd name="connsiteX139" fmla="*/ 796331 w 6062199"/>
              <a:gd name="connsiteY139" fmla="*/ 2567709 h 3463636"/>
              <a:gd name="connsiteX140" fmla="*/ 731676 w 6062199"/>
              <a:gd name="connsiteY140" fmla="*/ 2512291 h 3463636"/>
              <a:gd name="connsiteX141" fmla="*/ 713203 w 6062199"/>
              <a:gd name="connsiteY141" fmla="*/ 2484582 h 3463636"/>
              <a:gd name="connsiteX142" fmla="*/ 648549 w 6062199"/>
              <a:gd name="connsiteY142" fmla="*/ 2429163 h 3463636"/>
              <a:gd name="connsiteX143" fmla="*/ 583894 w 6062199"/>
              <a:gd name="connsiteY143" fmla="*/ 2364509 h 3463636"/>
              <a:gd name="connsiteX144" fmla="*/ 537713 w 6062199"/>
              <a:gd name="connsiteY144" fmla="*/ 2309091 h 3463636"/>
              <a:gd name="connsiteX145" fmla="*/ 473058 w 6062199"/>
              <a:gd name="connsiteY145" fmla="*/ 2225963 h 3463636"/>
              <a:gd name="connsiteX146" fmla="*/ 408403 w 6062199"/>
              <a:gd name="connsiteY146" fmla="*/ 2179782 h 3463636"/>
              <a:gd name="connsiteX147" fmla="*/ 316040 w 6062199"/>
              <a:gd name="connsiteY147" fmla="*/ 2124363 h 3463636"/>
              <a:gd name="connsiteX148" fmla="*/ 251385 w 6062199"/>
              <a:gd name="connsiteY148" fmla="*/ 2059709 h 3463636"/>
              <a:gd name="connsiteX149" fmla="*/ 232913 w 6062199"/>
              <a:gd name="connsiteY149" fmla="*/ 2032000 h 3463636"/>
              <a:gd name="connsiteX150" fmla="*/ 168258 w 6062199"/>
              <a:gd name="connsiteY150" fmla="*/ 1967345 h 3463636"/>
              <a:gd name="connsiteX151" fmla="*/ 131313 w 6062199"/>
              <a:gd name="connsiteY151" fmla="*/ 1911927 h 3463636"/>
              <a:gd name="connsiteX152" fmla="*/ 85131 w 6062199"/>
              <a:gd name="connsiteY152" fmla="*/ 1847273 h 3463636"/>
              <a:gd name="connsiteX153" fmla="*/ 11240 w 6062199"/>
              <a:gd name="connsiteY153" fmla="*/ 1745673 h 3463636"/>
              <a:gd name="connsiteX154" fmla="*/ 2003 w 6062199"/>
              <a:gd name="connsiteY154" fmla="*/ 1708727 h 3463636"/>
              <a:gd name="connsiteX155" fmla="*/ 29713 w 6062199"/>
              <a:gd name="connsiteY155" fmla="*/ 1505527 h 3463636"/>
              <a:gd name="connsiteX156" fmla="*/ 48185 w 6062199"/>
              <a:gd name="connsiteY156" fmla="*/ 1477818 h 3463636"/>
              <a:gd name="connsiteX157" fmla="*/ 103603 w 6062199"/>
              <a:gd name="connsiteY157" fmla="*/ 1431636 h 3463636"/>
              <a:gd name="connsiteX158" fmla="*/ 205203 w 6062199"/>
              <a:gd name="connsiteY158" fmla="*/ 1413163 h 3463636"/>
              <a:gd name="connsiteX159" fmla="*/ 279094 w 6062199"/>
              <a:gd name="connsiteY159" fmla="*/ 1311563 h 3463636"/>
              <a:gd name="connsiteX160" fmla="*/ 297567 w 6062199"/>
              <a:gd name="connsiteY160" fmla="*/ 1283854 h 3463636"/>
              <a:gd name="connsiteX161" fmla="*/ 334513 w 6062199"/>
              <a:gd name="connsiteY161" fmla="*/ 1191491 h 3463636"/>
              <a:gd name="connsiteX162" fmla="*/ 343749 w 6062199"/>
              <a:gd name="connsiteY162" fmla="*/ 1154545 h 3463636"/>
              <a:gd name="connsiteX163" fmla="*/ 352985 w 6062199"/>
              <a:gd name="connsiteY163" fmla="*/ 1126836 h 3463636"/>
              <a:gd name="connsiteX164" fmla="*/ 371458 w 6062199"/>
              <a:gd name="connsiteY164" fmla="*/ 1052945 h 3463636"/>
              <a:gd name="connsiteX165" fmla="*/ 389931 w 6062199"/>
              <a:gd name="connsiteY165" fmla="*/ 1025236 h 3463636"/>
              <a:gd name="connsiteX166" fmla="*/ 399167 w 6062199"/>
              <a:gd name="connsiteY166" fmla="*/ 997527 h 3463636"/>
              <a:gd name="connsiteX167" fmla="*/ 436113 w 6062199"/>
              <a:gd name="connsiteY167" fmla="*/ 969818 h 34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62199" h="3463636">
                <a:moveTo>
                  <a:pt x="436113" y="969818"/>
                </a:moveTo>
                <a:lnTo>
                  <a:pt x="436113" y="969818"/>
                </a:lnTo>
                <a:cubicBezTo>
                  <a:pt x="586415" y="994869"/>
                  <a:pt x="614586" y="1007140"/>
                  <a:pt x="805567" y="979054"/>
                </a:cubicBezTo>
                <a:cubicBezTo>
                  <a:pt x="827532" y="975824"/>
                  <a:pt x="839923" y="949129"/>
                  <a:pt x="860985" y="942109"/>
                </a:cubicBezTo>
                <a:lnTo>
                  <a:pt x="888694" y="932873"/>
                </a:lnTo>
                <a:cubicBezTo>
                  <a:pt x="978033" y="865868"/>
                  <a:pt x="882826" y="931188"/>
                  <a:pt x="953349" y="895927"/>
                </a:cubicBezTo>
                <a:cubicBezTo>
                  <a:pt x="1024968" y="860117"/>
                  <a:pt x="939120" y="891433"/>
                  <a:pt x="1008767" y="868218"/>
                </a:cubicBezTo>
                <a:lnTo>
                  <a:pt x="1304331" y="877454"/>
                </a:lnTo>
                <a:cubicBezTo>
                  <a:pt x="1393621" y="880382"/>
                  <a:pt x="1482847" y="886691"/>
                  <a:pt x="1572185" y="886691"/>
                </a:cubicBezTo>
                <a:cubicBezTo>
                  <a:pt x="1683064" y="886691"/>
                  <a:pt x="1793858" y="880533"/>
                  <a:pt x="1904694" y="877454"/>
                </a:cubicBezTo>
                <a:cubicBezTo>
                  <a:pt x="1917009" y="871297"/>
                  <a:pt x="1929685" y="865813"/>
                  <a:pt x="1941640" y="858982"/>
                </a:cubicBezTo>
                <a:cubicBezTo>
                  <a:pt x="1951278" y="853475"/>
                  <a:pt x="1959604" y="845825"/>
                  <a:pt x="1969349" y="840509"/>
                </a:cubicBezTo>
                <a:cubicBezTo>
                  <a:pt x="2154132" y="739717"/>
                  <a:pt x="1910696" y="885248"/>
                  <a:pt x="2144840" y="738909"/>
                </a:cubicBezTo>
                <a:cubicBezTo>
                  <a:pt x="2160064" y="729394"/>
                  <a:pt x="2174965" y="719229"/>
                  <a:pt x="2191022" y="711200"/>
                </a:cubicBezTo>
                <a:cubicBezTo>
                  <a:pt x="2203337" y="705042"/>
                  <a:pt x="2216952" y="700988"/>
                  <a:pt x="2227967" y="692727"/>
                </a:cubicBezTo>
                <a:cubicBezTo>
                  <a:pt x="2241900" y="682277"/>
                  <a:pt x="2251806" y="667251"/>
                  <a:pt x="2264913" y="655782"/>
                </a:cubicBezTo>
                <a:cubicBezTo>
                  <a:pt x="2276498" y="645645"/>
                  <a:pt x="2289837" y="637689"/>
                  <a:pt x="2301858" y="628073"/>
                </a:cubicBezTo>
                <a:cubicBezTo>
                  <a:pt x="2320635" y="613051"/>
                  <a:pt x="2339304" y="597866"/>
                  <a:pt x="2357276" y="581891"/>
                </a:cubicBezTo>
                <a:cubicBezTo>
                  <a:pt x="2367039" y="573213"/>
                  <a:pt x="2374950" y="562544"/>
                  <a:pt x="2384985" y="554182"/>
                </a:cubicBezTo>
                <a:cubicBezTo>
                  <a:pt x="2393513" y="547075"/>
                  <a:pt x="2403895" y="542477"/>
                  <a:pt x="2412694" y="535709"/>
                </a:cubicBezTo>
                <a:cubicBezTo>
                  <a:pt x="2443945" y="511669"/>
                  <a:pt x="2474270" y="486448"/>
                  <a:pt x="2505058" y="461818"/>
                </a:cubicBezTo>
                <a:lnTo>
                  <a:pt x="2505058" y="461818"/>
                </a:lnTo>
                <a:cubicBezTo>
                  <a:pt x="2514294" y="452582"/>
                  <a:pt x="2521747" y="441122"/>
                  <a:pt x="2532767" y="434109"/>
                </a:cubicBezTo>
                <a:cubicBezTo>
                  <a:pt x="2555999" y="419325"/>
                  <a:pt x="2584628" y="413686"/>
                  <a:pt x="2606658" y="397163"/>
                </a:cubicBezTo>
                <a:cubicBezTo>
                  <a:pt x="2615036" y="390879"/>
                  <a:pt x="2657799" y="357739"/>
                  <a:pt x="2671313" y="350982"/>
                </a:cubicBezTo>
                <a:cubicBezTo>
                  <a:pt x="2686142" y="343567"/>
                  <a:pt x="2702896" y="340369"/>
                  <a:pt x="2717494" y="332509"/>
                </a:cubicBezTo>
                <a:cubicBezTo>
                  <a:pt x="2852464" y="259832"/>
                  <a:pt x="2738595" y="315363"/>
                  <a:pt x="2837567" y="249382"/>
                </a:cubicBezTo>
                <a:cubicBezTo>
                  <a:pt x="2849024" y="241744"/>
                  <a:pt x="2862198" y="237067"/>
                  <a:pt x="2874513" y="230909"/>
                </a:cubicBezTo>
                <a:cubicBezTo>
                  <a:pt x="2926232" y="153328"/>
                  <a:pt x="2843908" y="270750"/>
                  <a:pt x="2985349" y="129309"/>
                </a:cubicBezTo>
                <a:cubicBezTo>
                  <a:pt x="2994585" y="120073"/>
                  <a:pt x="3002747" y="109619"/>
                  <a:pt x="3013058" y="101600"/>
                </a:cubicBezTo>
                <a:cubicBezTo>
                  <a:pt x="3063969" y="62002"/>
                  <a:pt x="3095802" y="49388"/>
                  <a:pt x="3160840" y="27709"/>
                </a:cubicBezTo>
                <a:cubicBezTo>
                  <a:pt x="3187243" y="18908"/>
                  <a:pt x="3196508" y="15033"/>
                  <a:pt x="3225494" y="9236"/>
                </a:cubicBezTo>
                <a:cubicBezTo>
                  <a:pt x="3243858" y="5563"/>
                  <a:pt x="3262440" y="3079"/>
                  <a:pt x="3280913" y="0"/>
                </a:cubicBezTo>
                <a:lnTo>
                  <a:pt x="3798149" y="9236"/>
                </a:lnTo>
                <a:cubicBezTo>
                  <a:pt x="3807879" y="9566"/>
                  <a:pt x="3816465" y="15911"/>
                  <a:pt x="3825858" y="18473"/>
                </a:cubicBezTo>
                <a:cubicBezTo>
                  <a:pt x="3850352" y="25153"/>
                  <a:pt x="3875664" y="28916"/>
                  <a:pt x="3899749" y="36945"/>
                </a:cubicBezTo>
                <a:cubicBezTo>
                  <a:pt x="3918222" y="43103"/>
                  <a:pt x="3937751" y="46710"/>
                  <a:pt x="3955167" y="55418"/>
                </a:cubicBezTo>
                <a:cubicBezTo>
                  <a:pt x="3992112" y="73891"/>
                  <a:pt x="4025259" y="104045"/>
                  <a:pt x="4066003" y="110836"/>
                </a:cubicBezTo>
                <a:lnTo>
                  <a:pt x="4176840" y="129309"/>
                </a:lnTo>
                <a:cubicBezTo>
                  <a:pt x="4246598" y="157212"/>
                  <a:pt x="4206932" y="143759"/>
                  <a:pt x="4296913" y="166254"/>
                </a:cubicBezTo>
                <a:cubicBezTo>
                  <a:pt x="4321543" y="172411"/>
                  <a:pt x="4345908" y="179748"/>
                  <a:pt x="4370803" y="184727"/>
                </a:cubicBezTo>
                <a:cubicBezTo>
                  <a:pt x="4386197" y="187806"/>
                  <a:pt x="4401839" y="189832"/>
                  <a:pt x="4416985" y="193963"/>
                </a:cubicBezTo>
                <a:cubicBezTo>
                  <a:pt x="4435771" y="199086"/>
                  <a:pt x="4453752" y="206841"/>
                  <a:pt x="4472403" y="212436"/>
                </a:cubicBezTo>
                <a:cubicBezTo>
                  <a:pt x="4484562" y="216084"/>
                  <a:pt x="4497143" y="218186"/>
                  <a:pt x="4509349" y="221673"/>
                </a:cubicBezTo>
                <a:cubicBezTo>
                  <a:pt x="4518710" y="224348"/>
                  <a:pt x="4527697" y="228234"/>
                  <a:pt x="4537058" y="230909"/>
                </a:cubicBezTo>
                <a:cubicBezTo>
                  <a:pt x="4618224" y="254099"/>
                  <a:pt x="4535287" y="227239"/>
                  <a:pt x="4601713" y="249382"/>
                </a:cubicBezTo>
                <a:cubicBezTo>
                  <a:pt x="4623550" y="271219"/>
                  <a:pt x="4638721" y="289002"/>
                  <a:pt x="4666367" y="304800"/>
                </a:cubicBezTo>
                <a:cubicBezTo>
                  <a:pt x="4674820" y="309630"/>
                  <a:pt x="4684840" y="310957"/>
                  <a:pt x="4694076" y="314036"/>
                </a:cubicBezTo>
                <a:cubicBezTo>
                  <a:pt x="4706391" y="323272"/>
                  <a:pt x="4719334" y="331727"/>
                  <a:pt x="4731022" y="341745"/>
                </a:cubicBezTo>
                <a:cubicBezTo>
                  <a:pt x="4740940" y="350246"/>
                  <a:pt x="4748102" y="361862"/>
                  <a:pt x="4758731" y="369454"/>
                </a:cubicBezTo>
                <a:cubicBezTo>
                  <a:pt x="4826408" y="417795"/>
                  <a:pt x="4766169" y="349184"/>
                  <a:pt x="4841858" y="424873"/>
                </a:cubicBezTo>
                <a:cubicBezTo>
                  <a:pt x="4928289" y="511304"/>
                  <a:pt x="4767735" y="406243"/>
                  <a:pt x="4961931" y="535709"/>
                </a:cubicBezTo>
                <a:cubicBezTo>
                  <a:pt x="5014999" y="571088"/>
                  <a:pt x="4981791" y="546333"/>
                  <a:pt x="5054294" y="618836"/>
                </a:cubicBezTo>
                <a:lnTo>
                  <a:pt x="5100476" y="665018"/>
                </a:lnTo>
                <a:cubicBezTo>
                  <a:pt x="5112791" y="677333"/>
                  <a:pt x="5127762" y="687471"/>
                  <a:pt x="5137422" y="701963"/>
                </a:cubicBezTo>
                <a:cubicBezTo>
                  <a:pt x="5167877" y="747649"/>
                  <a:pt x="5212439" y="816629"/>
                  <a:pt x="5248258" y="840509"/>
                </a:cubicBezTo>
                <a:cubicBezTo>
                  <a:pt x="5257494" y="846667"/>
                  <a:pt x="5267439" y="851875"/>
                  <a:pt x="5275967" y="858982"/>
                </a:cubicBezTo>
                <a:cubicBezTo>
                  <a:pt x="5286002" y="867344"/>
                  <a:pt x="5293566" y="878420"/>
                  <a:pt x="5303676" y="886691"/>
                </a:cubicBezTo>
                <a:cubicBezTo>
                  <a:pt x="5373870" y="944122"/>
                  <a:pt x="5351991" y="933584"/>
                  <a:pt x="5405276" y="951345"/>
                </a:cubicBezTo>
                <a:cubicBezTo>
                  <a:pt x="5521628" y="1067697"/>
                  <a:pt x="5310040" y="858149"/>
                  <a:pt x="5479167" y="1016000"/>
                </a:cubicBezTo>
                <a:cubicBezTo>
                  <a:pt x="5510998" y="1045708"/>
                  <a:pt x="5534195" y="1085961"/>
                  <a:pt x="5571531" y="1108363"/>
                </a:cubicBezTo>
                <a:cubicBezTo>
                  <a:pt x="5602319" y="1126836"/>
                  <a:pt x="5631780" y="1147726"/>
                  <a:pt x="5663894" y="1163782"/>
                </a:cubicBezTo>
                <a:cubicBezTo>
                  <a:pt x="5676209" y="1169939"/>
                  <a:pt x="5688885" y="1175423"/>
                  <a:pt x="5700840" y="1182254"/>
                </a:cubicBezTo>
                <a:cubicBezTo>
                  <a:pt x="5710478" y="1187761"/>
                  <a:pt x="5720700" y="1192878"/>
                  <a:pt x="5728549" y="1200727"/>
                </a:cubicBezTo>
                <a:cubicBezTo>
                  <a:pt x="5739434" y="1211612"/>
                  <a:pt x="5747719" y="1224864"/>
                  <a:pt x="5756258" y="1237673"/>
                </a:cubicBezTo>
                <a:cubicBezTo>
                  <a:pt x="5778525" y="1271074"/>
                  <a:pt x="5800260" y="1304851"/>
                  <a:pt x="5820913" y="1339273"/>
                </a:cubicBezTo>
                <a:cubicBezTo>
                  <a:pt x="5830149" y="1354667"/>
                  <a:pt x="5841099" y="1369154"/>
                  <a:pt x="5848622" y="1385454"/>
                </a:cubicBezTo>
                <a:cubicBezTo>
                  <a:pt x="5859645" y="1409338"/>
                  <a:pt x="5865536" y="1435357"/>
                  <a:pt x="5876331" y="1459345"/>
                </a:cubicBezTo>
                <a:cubicBezTo>
                  <a:pt x="5893282" y="1497013"/>
                  <a:pt x="5931749" y="1570182"/>
                  <a:pt x="5931749" y="1570182"/>
                </a:cubicBezTo>
                <a:cubicBezTo>
                  <a:pt x="5934828" y="1582497"/>
                  <a:pt x="5938231" y="1594735"/>
                  <a:pt x="5940985" y="1607127"/>
                </a:cubicBezTo>
                <a:cubicBezTo>
                  <a:pt x="5944391" y="1622452"/>
                  <a:pt x="5945258" y="1638416"/>
                  <a:pt x="5950222" y="1653309"/>
                </a:cubicBezTo>
                <a:cubicBezTo>
                  <a:pt x="5954576" y="1666371"/>
                  <a:pt x="5963581" y="1677470"/>
                  <a:pt x="5968694" y="1690254"/>
                </a:cubicBezTo>
                <a:cubicBezTo>
                  <a:pt x="5975926" y="1708334"/>
                  <a:pt x="5981009" y="1727200"/>
                  <a:pt x="5987167" y="1745673"/>
                </a:cubicBezTo>
                <a:cubicBezTo>
                  <a:pt x="5990246" y="1773382"/>
                  <a:pt x="5993484" y="1801074"/>
                  <a:pt x="5996403" y="1828800"/>
                </a:cubicBezTo>
                <a:cubicBezTo>
                  <a:pt x="5999642" y="1859571"/>
                  <a:pt x="6001802" y="1890461"/>
                  <a:pt x="6005640" y="1921163"/>
                </a:cubicBezTo>
                <a:cubicBezTo>
                  <a:pt x="6020106" y="2036890"/>
                  <a:pt x="6008203" y="1926023"/>
                  <a:pt x="6024113" y="2013527"/>
                </a:cubicBezTo>
                <a:cubicBezTo>
                  <a:pt x="6028007" y="2034946"/>
                  <a:pt x="6030039" y="2056665"/>
                  <a:pt x="6033349" y="2078182"/>
                </a:cubicBezTo>
                <a:cubicBezTo>
                  <a:pt x="6036197" y="2096692"/>
                  <a:pt x="6040262" y="2115017"/>
                  <a:pt x="6042585" y="2133600"/>
                </a:cubicBezTo>
                <a:cubicBezTo>
                  <a:pt x="6056872" y="2247896"/>
                  <a:pt x="6040754" y="2192756"/>
                  <a:pt x="6061058" y="2253673"/>
                </a:cubicBezTo>
                <a:cubicBezTo>
                  <a:pt x="6057979" y="2367588"/>
                  <a:pt x="6070132" y="2482942"/>
                  <a:pt x="6051822" y="2595418"/>
                </a:cubicBezTo>
                <a:cubicBezTo>
                  <a:pt x="6048401" y="2616431"/>
                  <a:pt x="5992710" y="2654299"/>
                  <a:pt x="5968694" y="2669309"/>
                </a:cubicBezTo>
                <a:cubicBezTo>
                  <a:pt x="5953471" y="2678824"/>
                  <a:pt x="5938570" y="2688990"/>
                  <a:pt x="5922513" y="2697018"/>
                </a:cubicBezTo>
                <a:cubicBezTo>
                  <a:pt x="5913805" y="2701372"/>
                  <a:pt x="5904040" y="2703175"/>
                  <a:pt x="5894803" y="2706254"/>
                </a:cubicBezTo>
                <a:cubicBezTo>
                  <a:pt x="5879409" y="2718569"/>
                  <a:pt x="5864772" y="2731895"/>
                  <a:pt x="5848622" y="2743200"/>
                </a:cubicBezTo>
                <a:cubicBezTo>
                  <a:pt x="5833915" y="2753495"/>
                  <a:pt x="5817664" y="2761394"/>
                  <a:pt x="5802440" y="2770909"/>
                </a:cubicBezTo>
                <a:cubicBezTo>
                  <a:pt x="5793027" y="2776792"/>
                  <a:pt x="5783764" y="2782930"/>
                  <a:pt x="5774731" y="2789382"/>
                </a:cubicBezTo>
                <a:cubicBezTo>
                  <a:pt x="5754902" y="2803545"/>
                  <a:pt x="5731847" y="2823123"/>
                  <a:pt x="5710076" y="2835563"/>
                </a:cubicBezTo>
                <a:cubicBezTo>
                  <a:pt x="5698121" y="2842394"/>
                  <a:pt x="5685167" y="2847349"/>
                  <a:pt x="5673131" y="2854036"/>
                </a:cubicBezTo>
                <a:cubicBezTo>
                  <a:pt x="5657438" y="2862754"/>
                  <a:pt x="5643006" y="2873716"/>
                  <a:pt x="5626949" y="2881745"/>
                </a:cubicBezTo>
                <a:cubicBezTo>
                  <a:pt x="5618241" y="2886099"/>
                  <a:pt x="5607948" y="2886628"/>
                  <a:pt x="5599240" y="2890982"/>
                </a:cubicBezTo>
                <a:cubicBezTo>
                  <a:pt x="5501946" y="2939629"/>
                  <a:pt x="5569721" y="2919143"/>
                  <a:pt x="5497640" y="2937163"/>
                </a:cubicBezTo>
                <a:cubicBezTo>
                  <a:pt x="5468488" y="2954654"/>
                  <a:pt x="5408623" y="2993786"/>
                  <a:pt x="5368331" y="3011054"/>
                </a:cubicBezTo>
                <a:cubicBezTo>
                  <a:pt x="5359382" y="3014889"/>
                  <a:pt x="5349571" y="3016456"/>
                  <a:pt x="5340622" y="3020291"/>
                </a:cubicBezTo>
                <a:cubicBezTo>
                  <a:pt x="5327966" y="3025715"/>
                  <a:pt x="5316568" y="3033928"/>
                  <a:pt x="5303676" y="3038763"/>
                </a:cubicBezTo>
                <a:cubicBezTo>
                  <a:pt x="5263597" y="3053793"/>
                  <a:pt x="5199390" y="3053429"/>
                  <a:pt x="5165131" y="3057236"/>
                </a:cubicBezTo>
                <a:cubicBezTo>
                  <a:pt x="5143494" y="3059640"/>
                  <a:pt x="5122078" y="3063773"/>
                  <a:pt x="5100476" y="3066473"/>
                </a:cubicBezTo>
                <a:cubicBezTo>
                  <a:pt x="5066327" y="3070742"/>
                  <a:pt x="4989806" y="3077523"/>
                  <a:pt x="4952694" y="3084945"/>
                </a:cubicBezTo>
                <a:cubicBezTo>
                  <a:pt x="4927799" y="3089924"/>
                  <a:pt x="4903910" y="3099652"/>
                  <a:pt x="4878803" y="3103418"/>
                </a:cubicBezTo>
                <a:cubicBezTo>
                  <a:pt x="4842140" y="3108917"/>
                  <a:pt x="4804912" y="3109575"/>
                  <a:pt x="4767967" y="3112654"/>
                </a:cubicBezTo>
                <a:cubicBezTo>
                  <a:pt x="4637786" y="3145200"/>
                  <a:pt x="4751422" y="3120295"/>
                  <a:pt x="4610949" y="3140363"/>
                </a:cubicBezTo>
                <a:cubicBezTo>
                  <a:pt x="4537050" y="3150920"/>
                  <a:pt x="4592344" y="3146738"/>
                  <a:pt x="4527822" y="3158836"/>
                </a:cubicBezTo>
                <a:cubicBezTo>
                  <a:pt x="4491008" y="3165739"/>
                  <a:pt x="4416985" y="3177309"/>
                  <a:pt x="4416985" y="3177309"/>
                </a:cubicBezTo>
                <a:cubicBezTo>
                  <a:pt x="4401591" y="3186545"/>
                  <a:pt x="4386496" y="3196300"/>
                  <a:pt x="4370803" y="3205018"/>
                </a:cubicBezTo>
                <a:cubicBezTo>
                  <a:pt x="4325920" y="3229953"/>
                  <a:pt x="4343710" y="3214646"/>
                  <a:pt x="4306149" y="3241963"/>
                </a:cubicBezTo>
                <a:cubicBezTo>
                  <a:pt x="4281250" y="3260072"/>
                  <a:pt x="4257876" y="3280304"/>
                  <a:pt x="4232258" y="3297382"/>
                </a:cubicBezTo>
                <a:cubicBezTo>
                  <a:pt x="4223022" y="3303539"/>
                  <a:pt x="4214943" y="3311956"/>
                  <a:pt x="4204549" y="3315854"/>
                </a:cubicBezTo>
                <a:cubicBezTo>
                  <a:pt x="4189850" y="3321366"/>
                  <a:pt x="4173171" y="3319866"/>
                  <a:pt x="4158367" y="3325091"/>
                </a:cubicBezTo>
                <a:cubicBezTo>
                  <a:pt x="4030840" y="3370101"/>
                  <a:pt x="4082105" y="3358077"/>
                  <a:pt x="3992113" y="3398982"/>
                </a:cubicBezTo>
                <a:cubicBezTo>
                  <a:pt x="3977019" y="3405843"/>
                  <a:pt x="3961082" y="3410720"/>
                  <a:pt x="3945931" y="3417454"/>
                </a:cubicBezTo>
                <a:cubicBezTo>
                  <a:pt x="3901587" y="3437162"/>
                  <a:pt x="3921121" y="3433778"/>
                  <a:pt x="3881276" y="3445163"/>
                </a:cubicBezTo>
                <a:cubicBezTo>
                  <a:pt x="3830367" y="3459709"/>
                  <a:pt x="3828212" y="3456191"/>
                  <a:pt x="3761203" y="3463636"/>
                </a:cubicBezTo>
                <a:cubicBezTo>
                  <a:pt x="3511821" y="3457478"/>
                  <a:pt x="3262258" y="3456490"/>
                  <a:pt x="3013058" y="3445163"/>
                </a:cubicBezTo>
                <a:cubicBezTo>
                  <a:pt x="2990667" y="3444145"/>
                  <a:pt x="2970148" y="3432127"/>
                  <a:pt x="2948403" y="3426691"/>
                </a:cubicBezTo>
                <a:cubicBezTo>
                  <a:pt x="2920866" y="3419807"/>
                  <a:pt x="2892569" y="3416016"/>
                  <a:pt x="2865276" y="3408218"/>
                </a:cubicBezTo>
                <a:cubicBezTo>
                  <a:pt x="2827831" y="3397519"/>
                  <a:pt x="2792627" y="3378911"/>
                  <a:pt x="2754440" y="3371273"/>
                </a:cubicBezTo>
                <a:cubicBezTo>
                  <a:pt x="2729287" y="3366242"/>
                  <a:pt x="2649218" y="3350989"/>
                  <a:pt x="2634367" y="3343563"/>
                </a:cubicBezTo>
                <a:cubicBezTo>
                  <a:pt x="2466422" y="3259591"/>
                  <a:pt x="2676554" y="3362739"/>
                  <a:pt x="2532767" y="3297382"/>
                </a:cubicBezTo>
                <a:cubicBezTo>
                  <a:pt x="2513965" y="3288836"/>
                  <a:pt x="2496222" y="3278061"/>
                  <a:pt x="2477349" y="3269673"/>
                </a:cubicBezTo>
                <a:cubicBezTo>
                  <a:pt x="2468452" y="3265719"/>
                  <a:pt x="2458348" y="3264790"/>
                  <a:pt x="2449640" y="3260436"/>
                </a:cubicBezTo>
                <a:cubicBezTo>
                  <a:pt x="2433583" y="3252407"/>
                  <a:pt x="2418852" y="3241963"/>
                  <a:pt x="2403458" y="3232727"/>
                </a:cubicBezTo>
                <a:cubicBezTo>
                  <a:pt x="2394222" y="3220412"/>
                  <a:pt x="2382633" y="3209551"/>
                  <a:pt x="2375749" y="3195782"/>
                </a:cubicBezTo>
                <a:cubicBezTo>
                  <a:pt x="2370072" y="3184428"/>
                  <a:pt x="2369853" y="3171083"/>
                  <a:pt x="2366513" y="3158836"/>
                </a:cubicBezTo>
                <a:cubicBezTo>
                  <a:pt x="2360616" y="3137212"/>
                  <a:pt x="2354632" y="3115605"/>
                  <a:pt x="2348040" y="3094182"/>
                </a:cubicBezTo>
                <a:cubicBezTo>
                  <a:pt x="2342313" y="3075571"/>
                  <a:pt x="2335294" y="3057374"/>
                  <a:pt x="2329567" y="3038763"/>
                </a:cubicBezTo>
                <a:cubicBezTo>
                  <a:pt x="2322975" y="3017340"/>
                  <a:pt x="2319140" y="2995029"/>
                  <a:pt x="2311094" y="2974109"/>
                </a:cubicBezTo>
                <a:cubicBezTo>
                  <a:pt x="2299739" y="2944587"/>
                  <a:pt x="2272816" y="2899934"/>
                  <a:pt x="2255676" y="2872509"/>
                </a:cubicBezTo>
                <a:cubicBezTo>
                  <a:pt x="2248189" y="2860530"/>
                  <a:pt x="2216787" y="2814105"/>
                  <a:pt x="2209494" y="2807854"/>
                </a:cubicBezTo>
                <a:cubicBezTo>
                  <a:pt x="2177238" y="2780206"/>
                  <a:pt x="2126245" y="2784237"/>
                  <a:pt x="2089422" y="2780145"/>
                </a:cubicBezTo>
                <a:cubicBezTo>
                  <a:pt x="2022390" y="2784614"/>
                  <a:pt x="1919498" y="2790357"/>
                  <a:pt x="1849276" y="2798618"/>
                </a:cubicBezTo>
                <a:cubicBezTo>
                  <a:pt x="1830677" y="2800806"/>
                  <a:pt x="1812222" y="2804181"/>
                  <a:pt x="1793858" y="2807854"/>
                </a:cubicBezTo>
                <a:cubicBezTo>
                  <a:pt x="1739493" y="2818727"/>
                  <a:pt x="1768330" y="2819292"/>
                  <a:pt x="1701494" y="2826327"/>
                </a:cubicBezTo>
                <a:cubicBezTo>
                  <a:pt x="1661572" y="2830529"/>
                  <a:pt x="1621446" y="2832484"/>
                  <a:pt x="1581422" y="2835563"/>
                </a:cubicBezTo>
                <a:cubicBezTo>
                  <a:pt x="1518083" y="2856678"/>
                  <a:pt x="1596697" y="2831744"/>
                  <a:pt x="1507531" y="2854036"/>
                </a:cubicBezTo>
                <a:cubicBezTo>
                  <a:pt x="1498086" y="2856397"/>
                  <a:pt x="1489058" y="2860194"/>
                  <a:pt x="1479822" y="2863273"/>
                </a:cubicBezTo>
                <a:cubicBezTo>
                  <a:pt x="1402852" y="2860194"/>
                  <a:pt x="1325535" y="2861963"/>
                  <a:pt x="1248913" y="2854036"/>
                </a:cubicBezTo>
                <a:cubicBezTo>
                  <a:pt x="1226788" y="2851747"/>
                  <a:pt x="1191019" y="2818034"/>
                  <a:pt x="1175022" y="2807854"/>
                </a:cubicBezTo>
                <a:cubicBezTo>
                  <a:pt x="983392" y="2685909"/>
                  <a:pt x="1223297" y="2844208"/>
                  <a:pt x="1054949" y="2743200"/>
                </a:cubicBezTo>
                <a:cubicBezTo>
                  <a:pt x="987661" y="2702828"/>
                  <a:pt x="1049583" y="2723387"/>
                  <a:pt x="981058" y="2706254"/>
                </a:cubicBezTo>
                <a:cubicBezTo>
                  <a:pt x="898107" y="2656484"/>
                  <a:pt x="970299" y="2703017"/>
                  <a:pt x="879458" y="2632363"/>
                </a:cubicBezTo>
                <a:cubicBezTo>
                  <a:pt x="804458" y="2574030"/>
                  <a:pt x="919379" y="2678452"/>
                  <a:pt x="796331" y="2567709"/>
                </a:cubicBezTo>
                <a:cubicBezTo>
                  <a:pt x="732341" y="2510118"/>
                  <a:pt x="786111" y="2548579"/>
                  <a:pt x="731676" y="2512291"/>
                </a:cubicBezTo>
                <a:cubicBezTo>
                  <a:pt x="725518" y="2503055"/>
                  <a:pt x="721052" y="2492431"/>
                  <a:pt x="713203" y="2484582"/>
                </a:cubicBezTo>
                <a:cubicBezTo>
                  <a:pt x="628336" y="2399715"/>
                  <a:pt x="718940" y="2509609"/>
                  <a:pt x="648549" y="2429163"/>
                </a:cubicBezTo>
                <a:cubicBezTo>
                  <a:pt x="594798" y="2367733"/>
                  <a:pt x="633564" y="2397623"/>
                  <a:pt x="583894" y="2364509"/>
                </a:cubicBezTo>
                <a:cubicBezTo>
                  <a:pt x="538034" y="2295717"/>
                  <a:pt x="596973" y="2380203"/>
                  <a:pt x="537713" y="2309091"/>
                </a:cubicBezTo>
                <a:cubicBezTo>
                  <a:pt x="515240" y="2282123"/>
                  <a:pt x="504456" y="2241662"/>
                  <a:pt x="473058" y="2225963"/>
                </a:cubicBezTo>
                <a:cubicBezTo>
                  <a:pt x="361291" y="2170081"/>
                  <a:pt x="505749" y="2247176"/>
                  <a:pt x="408403" y="2179782"/>
                </a:cubicBezTo>
                <a:cubicBezTo>
                  <a:pt x="378883" y="2159345"/>
                  <a:pt x="341429" y="2149751"/>
                  <a:pt x="316040" y="2124363"/>
                </a:cubicBezTo>
                <a:cubicBezTo>
                  <a:pt x="294488" y="2102812"/>
                  <a:pt x="268291" y="2085069"/>
                  <a:pt x="251385" y="2059709"/>
                </a:cubicBezTo>
                <a:cubicBezTo>
                  <a:pt x="245228" y="2050473"/>
                  <a:pt x="240339" y="2040251"/>
                  <a:pt x="232913" y="2032000"/>
                </a:cubicBezTo>
                <a:cubicBezTo>
                  <a:pt x="212524" y="2009345"/>
                  <a:pt x="168258" y="1967345"/>
                  <a:pt x="168258" y="1967345"/>
                </a:cubicBezTo>
                <a:cubicBezTo>
                  <a:pt x="151208" y="1916195"/>
                  <a:pt x="170848" y="1961345"/>
                  <a:pt x="131313" y="1911927"/>
                </a:cubicBezTo>
                <a:cubicBezTo>
                  <a:pt x="114768" y="1891246"/>
                  <a:pt x="101279" y="1868265"/>
                  <a:pt x="85131" y="1847273"/>
                </a:cubicBezTo>
                <a:cubicBezTo>
                  <a:pt x="11729" y="1751850"/>
                  <a:pt x="63063" y="1832043"/>
                  <a:pt x="11240" y="1745673"/>
                </a:cubicBezTo>
                <a:cubicBezTo>
                  <a:pt x="8161" y="1733358"/>
                  <a:pt x="2003" y="1721421"/>
                  <a:pt x="2003" y="1708727"/>
                </a:cubicBezTo>
                <a:cubicBezTo>
                  <a:pt x="2003" y="1589852"/>
                  <a:pt x="-11101" y="1576953"/>
                  <a:pt x="29713" y="1505527"/>
                </a:cubicBezTo>
                <a:cubicBezTo>
                  <a:pt x="35220" y="1495889"/>
                  <a:pt x="41079" y="1486346"/>
                  <a:pt x="48185" y="1477818"/>
                </a:cubicBezTo>
                <a:cubicBezTo>
                  <a:pt x="57050" y="1467179"/>
                  <a:pt x="87711" y="1436177"/>
                  <a:pt x="103603" y="1431636"/>
                </a:cubicBezTo>
                <a:cubicBezTo>
                  <a:pt x="136700" y="1422179"/>
                  <a:pt x="171336" y="1419321"/>
                  <a:pt x="205203" y="1413163"/>
                </a:cubicBezTo>
                <a:cubicBezTo>
                  <a:pt x="256022" y="1349641"/>
                  <a:pt x="231210" y="1383390"/>
                  <a:pt x="279094" y="1311563"/>
                </a:cubicBezTo>
                <a:lnTo>
                  <a:pt x="297567" y="1283854"/>
                </a:lnTo>
                <a:cubicBezTo>
                  <a:pt x="320394" y="1215374"/>
                  <a:pt x="307332" y="1245852"/>
                  <a:pt x="334513" y="1191491"/>
                </a:cubicBezTo>
                <a:cubicBezTo>
                  <a:pt x="337592" y="1179176"/>
                  <a:pt x="340262" y="1166751"/>
                  <a:pt x="343749" y="1154545"/>
                </a:cubicBezTo>
                <a:cubicBezTo>
                  <a:pt x="346424" y="1145184"/>
                  <a:pt x="350624" y="1136281"/>
                  <a:pt x="352985" y="1126836"/>
                </a:cubicBezTo>
                <a:cubicBezTo>
                  <a:pt x="358253" y="1105764"/>
                  <a:pt x="360903" y="1074054"/>
                  <a:pt x="371458" y="1052945"/>
                </a:cubicBezTo>
                <a:cubicBezTo>
                  <a:pt x="376422" y="1043016"/>
                  <a:pt x="383773" y="1034472"/>
                  <a:pt x="389931" y="1025236"/>
                </a:cubicBezTo>
                <a:cubicBezTo>
                  <a:pt x="393010" y="1016000"/>
                  <a:pt x="392283" y="1004411"/>
                  <a:pt x="399167" y="997527"/>
                </a:cubicBezTo>
                <a:cubicBezTo>
                  <a:pt x="437820" y="958874"/>
                  <a:pt x="429955" y="974436"/>
                  <a:pt x="436113" y="96981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8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Прибой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Почему?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066085" y="2290907"/>
            <a:ext cx="6062199" cy="3463636"/>
          </a:xfrm>
          <a:custGeom>
            <a:avLst/>
            <a:gdLst>
              <a:gd name="connsiteX0" fmla="*/ 436113 w 6062199"/>
              <a:gd name="connsiteY0" fmla="*/ 969818 h 3463636"/>
              <a:gd name="connsiteX1" fmla="*/ 436113 w 6062199"/>
              <a:gd name="connsiteY1" fmla="*/ 969818 h 3463636"/>
              <a:gd name="connsiteX2" fmla="*/ 805567 w 6062199"/>
              <a:gd name="connsiteY2" fmla="*/ 979054 h 3463636"/>
              <a:gd name="connsiteX3" fmla="*/ 860985 w 6062199"/>
              <a:gd name="connsiteY3" fmla="*/ 942109 h 3463636"/>
              <a:gd name="connsiteX4" fmla="*/ 888694 w 6062199"/>
              <a:gd name="connsiteY4" fmla="*/ 932873 h 3463636"/>
              <a:gd name="connsiteX5" fmla="*/ 953349 w 6062199"/>
              <a:gd name="connsiteY5" fmla="*/ 895927 h 3463636"/>
              <a:gd name="connsiteX6" fmla="*/ 1008767 w 6062199"/>
              <a:gd name="connsiteY6" fmla="*/ 868218 h 3463636"/>
              <a:gd name="connsiteX7" fmla="*/ 1304331 w 6062199"/>
              <a:gd name="connsiteY7" fmla="*/ 877454 h 3463636"/>
              <a:gd name="connsiteX8" fmla="*/ 1572185 w 6062199"/>
              <a:gd name="connsiteY8" fmla="*/ 886691 h 3463636"/>
              <a:gd name="connsiteX9" fmla="*/ 1904694 w 6062199"/>
              <a:gd name="connsiteY9" fmla="*/ 877454 h 3463636"/>
              <a:gd name="connsiteX10" fmla="*/ 1941640 w 6062199"/>
              <a:gd name="connsiteY10" fmla="*/ 858982 h 3463636"/>
              <a:gd name="connsiteX11" fmla="*/ 1969349 w 6062199"/>
              <a:gd name="connsiteY11" fmla="*/ 840509 h 3463636"/>
              <a:gd name="connsiteX12" fmla="*/ 2144840 w 6062199"/>
              <a:gd name="connsiteY12" fmla="*/ 738909 h 3463636"/>
              <a:gd name="connsiteX13" fmla="*/ 2191022 w 6062199"/>
              <a:gd name="connsiteY13" fmla="*/ 711200 h 3463636"/>
              <a:gd name="connsiteX14" fmla="*/ 2227967 w 6062199"/>
              <a:gd name="connsiteY14" fmla="*/ 692727 h 3463636"/>
              <a:gd name="connsiteX15" fmla="*/ 2264913 w 6062199"/>
              <a:gd name="connsiteY15" fmla="*/ 655782 h 3463636"/>
              <a:gd name="connsiteX16" fmla="*/ 2301858 w 6062199"/>
              <a:gd name="connsiteY16" fmla="*/ 628073 h 3463636"/>
              <a:gd name="connsiteX17" fmla="*/ 2357276 w 6062199"/>
              <a:gd name="connsiteY17" fmla="*/ 581891 h 3463636"/>
              <a:gd name="connsiteX18" fmla="*/ 2384985 w 6062199"/>
              <a:gd name="connsiteY18" fmla="*/ 554182 h 3463636"/>
              <a:gd name="connsiteX19" fmla="*/ 2412694 w 6062199"/>
              <a:gd name="connsiteY19" fmla="*/ 535709 h 3463636"/>
              <a:gd name="connsiteX20" fmla="*/ 2505058 w 6062199"/>
              <a:gd name="connsiteY20" fmla="*/ 461818 h 3463636"/>
              <a:gd name="connsiteX21" fmla="*/ 2505058 w 6062199"/>
              <a:gd name="connsiteY21" fmla="*/ 461818 h 3463636"/>
              <a:gd name="connsiteX22" fmla="*/ 2532767 w 6062199"/>
              <a:gd name="connsiteY22" fmla="*/ 434109 h 3463636"/>
              <a:gd name="connsiteX23" fmla="*/ 2606658 w 6062199"/>
              <a:gd name="connsiteY23" fmla="*/ 397163 h 3463636"/>
              <a:gd name="connsiteX24" fmla="*/ 2671313 w 6062199"/>
              <a:gd name="connsiteY24" fmla="*/ 350982 h 3463636"/>
              <a:gd name="connsiteX25" fmla="*/ 2717494 w 6062199"/>
              <a:gd name="connsiteY25" fmla="*/ 332509 h 3463636"/>
              <a:gd name="connsiteX26" fmla="*/ 2837567 w 6062199"/>
              <a:gd name="connsiteY26" fmla="*/ 249382 h 3463636"/>
              <a:gd name="connsiteX27" fmla="*/ 2874513 w 6062199"/>
              <a:gd name="connsiteY27" fmla="*/ 230909 h 3463636"/>
              <a:gd name="connsiteX28" fmla="*/ 2985349 w 6062199"/>
              <a:gd name="connsiteY28" fmla="*/ 129309 h 3463636"/>
              <a:gd name="connsiteX29" fmla="*/ 3013058 w 6062199"/>
              <a:gd name="connsiteY29" fmla="*/ 101600 h 3463636"/>
              <a:gd name="connsiteX30" fmla="*/ 3160840 w 6062199"/>
              <a:gd name="connsiteY30" fmla="*/ 27709 h 3463636"/>
              <a:gd name="connsiteX31" fmla="*/ 3225494 w 6062199"/>
              <a:gd name="connsiteY31" fmla="*/ 9236 h 3463636"/>
              <a:gd name="connsiteX32" fmla="*/ 3280913 w 6062199"/>
              <a:gd name="connsiteY32" fmla="*/ 0 h 3463636"/>
              <a:gd name="connsiteX33" fmla="*/ 3798149 w 6062199"/>
              <a:gd name="connsiteY33" fmla="*/ 9236 h 3463636"/>
              <a:gd name="connsiteX34" fmla="*/ 3825858 w 6062199"/>
              <a:gd name="connsiteY34" fmla="*/ 18473 h 3463636"/>
              <a:gd name="connsiteX35" fmla="*/ 3899749 w 6062199"/>
              <a:gd name="connsiteY35" fmla="*/ 36945 h 3463636"/>
              <a:gd name="connsiteX36" fmla="*/ 3955167 w 6062199"/>
              <a:gd name="connsiteY36" fmla="*/ 55418 h 3463636"/>
              <a:gd name="connsiteX37" fmla="*/ 4066003 w 6062199"/>
              <a:gd name="connsiteY37" fmla="*/ 110836 h 3463636"/>
              <a:gd name="connsiteX38" fmla="*/ 4176840 w 6062199"/>
              <a:gd name="connsiteY38" fmla="*/ 129309 h 3463636"/>
              <a:gd name="connsiteX39" fmla="*/ 4296913 w 6062199"/>
              <a:gd name="connsiteY39" fmla="*/ 166254 h 3463636"/>
              <a:gd name="connsiteX40" fmla="*/ 4370803 w 6062199"/>
              <a:gd name="connsiteY40" fmla="*/ 184727 h 3463636"/>
              <a:gd name="connsiteX41" fmla="*/ 4416985 w 6062199"/>
              <a:gd name="connsiteY41" fmla="*/ 193963 h 3463636"/>
              <a:gd name="connsiteX42" fmla="*/ 4472403 w 6062199"/>
              <a:gd name="connsiteY42" fmla="*/ 212436 h 3463636"/>
              <a:gd name="connsiteX43" fmla="*/ 4509349 w 6062199"/>
              <a:gd name="connsiteY43" fmla="*/ 221673 h 3463636"/>
              <a:gd name="connsiteX44" fmla="*/ 4537058 w 6062199"/>
              <a:gd name="connsiteY44" fmla="*/ 230909 h 3463636"/>
              <a:gd name="connsiteX45" fmla="*/ 4601713 w 6062199"/>
              <a:gd name="connsiteY45" fmla="*/ 249382 h 3463636"/>
              <a:gd name="connsiteX46" fmla="*/ 4666367 w 6062199"/>
              <a:gd name="connsiteY46" fmla="*/ 304800 h 3463636"/>
              <a:gd name="connsiteX47" fmla="*/ 4694076 w 6062199"/>
              <a:gd name="connsiteY47" fmla="*/ 314036 h 3463636"/>
              <a:gd name="connsiteX48" fmla="*/ 4731022 w 6062199"/>
              <a:gd name="connsiteY48" fmla="*/ 341745 h 3463636"/>
              <a:gd name="connsiteX49" fmla="*/ 4758731 w 6062199"/>
              <a:gd name="connsiteY49" fmla="*/ 369454 h 3463636"/>
              <a:gd name="connsiteX50" fmla="*/ 4841858 w 6062199"/>
              <a:gd name="connsiteY50" fmla="*/ 424873 h 3463636"/>
              <a:gd name="connsiteX51" fmla="*/ 4961931 w 6062199"/>
              <a:gd name="connsiteY51" fmla="*/ 535709 h 3463636"/>
              <a:gd name="connsiteX52" fmla="*/ 5054294 w 6062199"/>
              <a:gd name="connsiteY52" fmla="*/ 618836 h 3463636"/>
              <a:gd name="connsiteX53" fmla="*/ 5100476 w 6062199"/>
              <a:gd name="connsiteY53" fmla="*/ 665018 h 3463636"/>
              <a:gd name="connsiteX54" fmla="*/ 5137422 w 6062199"/>
              <a:gd name="connsiteY54" fmla="*/ 701963 h 3463636"/>
              <a:gd name="connsiteX55" fmla="*/ 5248258 w 6062199"/>
              <a:gd name="connsiteY55" fmla="*/ 840509 h 3463636"/>
              <a:gd name="connsiteX56" fmla="*/ 5275967 w 6062199"/>
              <a:gd name="connsiteY56" fmla="*/ 858982 h 3463636"/>
              <a:gd name="connsiteX57" fmla="*/ 5303676 w 6062199"/>
              <a:gd name="connsiteY57" fmla="*/ 886691 h 3463636"/>
              <a:gd name="connsiteX58" fmla="*/ 5405276 w 6062199"/>
              <a:gd name="connsiteY58" fmla="*/ 951345 h 3463636"/>
              <a:gd name="connsiteX59" fmla="*/ 5479167 w 6062199"/>
              <a:gd name="connsiteY59" fmla="*/ 1016000 h 3463636"/>
              <a:gd name="connsiteX60" fmla="*/ 5571531 w 6062199"/>
              <a:gd name="connsiteY60" fmla="*/ 1108363 h 3463636"/>
              <a:gd name="connsiteX61" fmla="*/ 5663894 w 6062199"/>
              <a:gd name="connsiteY61" fmla="*/ 1163782 h 3463636"/>
              <a:gd name="connsiteX62" fmla="*/ 5700840 w 6062199"/>
              <a:gd name="connsiteY62" fmla="*/ 1182254 h 3463636"/>
              <a:gd name="connsiteX63" fmla="*/ 5728549 w 6062199"/>
              <a:gd name="connsiteY63" fmla="*/ 1200727 h 3463636"/>
              <a:gd name="connsiteX64" fmla="*/ 5756258 w 6062199"/>
              <a:gd name="connsiteY64" fmla="*/ 1237673 h 3463636"/>
              <a:gd name="connsiteX65" fmla="*/ 5820913 w 6062199"/>
              <a:gd name="connsiteY65" fmla="*/ 1339273 h 3463636"/>
              <a:gd name="connsiteX66" fmla="*/ 5848622 w 6062199"/>
              <a:gd name="connsiteY66" fmla="*/ 1385454 h 3463636"/>
              <a:gd name="connsiteX67" fmla="*/ 5876331 w 6062199"/>
              <a:gd name="connsiteY67" fmla="*/ 1459345 h 3463636"/>
              <a:gd name="connsiteX68" fmla="*/ 5931749 w 6062199"/>
              <a:gd name="connsiteY68" fmla="*/ 1570182 h 3463636"/>
              <a:gd name="connsiteX69" fmla="*/ 5940985 w 6062199"/>
              <a:gd name="connsiteY69" fmla="*/ 1607127 h 3463636"/>
              <a:gd name="connsiteX70" fmla="*/ 5950222 w 6062199"/>
              <a:gd name="connsiteY70" fmla="*/ 1653309 h 3463636"/>
              <a:gd name="connsiteX71" fmla="*/ 5968694 w 6062199"/>
              <a:gd name="connsiteY71" fmla="*/ 1690254 h 3463636"/>
              <a:gd name="connsiteX72" fmla="*/ 5987167 w 6062199"/>
              <a:gd name="connsiteY72" fmla="*/ 1745673 h 3463636"/>
              <a:gd name="connsiteX73" fmla="*/ 5996403 w 6062199"/>
              <a:gd name="connsiteY73" fmla="*/ 1828800 h 3463636"/>
              <a:gd name="connsiteX74" fmla="*/ 6005640 w 6062199"/>
              <a:gd name="connsiteY74" fmla="*/ 1921163 h 3463636"/>
              <a:gd name="connsiteX75" fmla="*/ 6024113 w 6062199"/>
              <a:gd name="connsiteY75" fmla="*/ 2013527 h 3463636"/>
              <a:gd name="connsiteX76" fmla="*/ 6033349 w 6062199"/>
              <a:gd name="connsiteY76" fmla="*/ 2078182 h 3463636"/>
              <a:gd name="connsiteX77" fmla="*/ 6042585 w 6062199"/>
              <a:gd name="connsiteY77" fmla="*/ 2133600 h 3463636"/>
              <a:gd name="connsiteX78" fmla="*/ 6061058 w 6062199"/>
              <a:gd name="connsiteY78" fmla="*/ 2253673 h 3463636"/>
              <a:gd name="connsiteX79" fmla="*/ 6051822 w 6062199"/>
              <a:gd name="connsiteY79" fmla="*/ 2595418 h 3463636"/>
              <a:gd name="connsiteX80" fmla="*/ 5968694 w 6062199"/>
              <a:gd name="connsiteY80" fmla="*/ 2669309 h 3463636"/>
              <a:gd name="connsiteX81" fmla="*/ 5922513 w 6062199"/>
              <a:gd name="connsiteY81" fmla="*/ 2697018 h 3463636"/>
              <a:gd name="connsiteX82" fmla="*/ 5894803 w 6062199"/>
              <a:gd name="connsiteY82" fmla="*/ 2706254 h 3463636"/>
              <a:gd name="connsiteX83" fmla="*/ 5848622 w 6062199"/>
              <a:gd name="connsiteY83" fmla="*/ 2743200 h 3463636"/>
              <a:gd name="connsiteX84" fmla="*/ 5802440 w 6062199"/>
              <a:gd name="connsiteY84" fmla="*/ 2770909 h 3463636"/>
              <a:gd name="connsiteX85" fmla="*/ 5774731 w 6062199"/>
              <a:gd name="connsiteY85" fmla="*/ 2789382 h 3463636"/>
              <a:gd name="connsiteX86" fmla="*/ 5710076 w 6062199"/>
              <a:gd name="connsiteY86" fmla="*/ 2835563 h 3463636"/>
              <a:gd name="connsiteX87" fmla="*/ 5673131 w 6062199"/>
              <a:gd name="connsiteY87" fmla="*/ 2854036 h 3463636"/>
              <a:gd name="connsiteX88" fmla="*/ 5626949 w 6062199"/>
              <a:gd name="connsiteY88" fmla="*/ 2881745 h 3463636"/>
              <a:gd name="connsiteX89" fmla="*/ 5599240 w 6062199"/>
              <a:gd name="connsiteY89" fmla="*/ 2890982 h 3463636"/>
              <a:gd name="connsiteX90" fmla="*/ 5497640 w 6062199"/>
              <a:gd name="connsiteY90" fmla="*/ 2937163 h 3463636"/>
              <a:gd name="connsiteX91" fmla="*/ 5368331 w 6062199"/>
              <a:gd name="connsiteY91" fmla="*/ 3011054 h 3463636"/>
              <a:gd name="connsiteX92" fmla="*/ 5340622 w 6062199"/>
              <a:gd name="connsiteY92" fmla="*/ 3020291 h 3463636"/>
              <a:gd name="connsiteX93" fmla="*/ 5303676 w 6062199"/>
              <a:gd name="connsiteY93" fmla="*/ 3038763 h 3463636"/>
              <a:gd name="connsiteX94" fmla="*/ 5165131 w 6062199"/>
              <a:gd name="connsiteY94" fmla="*/ 3057236 h 3463636"/>
              <a:gd name="connsiteX95" fmla="*/ 5100476 w 6062199"/>
              <a:gd name="connsiteY95" fmla="*/ 3066473 h 3463636"/>
              <a:gd name="connsiteX96" fmla="*/ 4952694 w 6062199"/>
              <a:gd name="connsiteY96" fmla="*/ 3084945 h 3463636"/>
              <a:gd name="connsiteX97" fmla="*/ 4878803 w 6062199"/>
              <a:gd name="connsiteY97" fmla="*/ 3103418 h 3463636"/>
              <a:gd name="connsiteX98" fmla="*/ 4767967 w 6062199"/>
              <a:gd name="connsiteY98" fmla="*/ 3112654 h 3463636"/>
              <a:gd name="connsiteX99" fmla="*/ 4610949 w 6062199"/>
              <a:gd name="connsiteY99" fmla="*/ 3140363 h 3463636"/>
              <a:gd name="connsiteX100" fmla="*/ 4527822 w 6062199"/>
              <a:gd name="connsiteY100" fmla="*/ 3158836 h 3463636"/>
              <a:gd name="connsiteX101" fmla="*/ 4416985 w 6062199"/>
              <a:gd name="connsiteY101" fmla="*/ 3177309 h 3463636"/>
              <a:gd name="connsiteX102" fmla="*/ 4370803 w 6062199"/>
              <a:gd name="connsiteY102" fmla="*/ 3205018 h 3463636"/>
              <a:gd name="connsiteX103" fmla="*/ 4306149 w 6062199"/>
              <a:gd name="connsiteY103" fmla="*/ 3241963 h 3463636"/>
              <a:gd name="connsiteX104" fmla="*/ 4232258 w 6062199"/>
              <a:gd name="connsiteY104" fmla="*/ 3297382 h 3463636"/>
              <a:gd name="connsiteX105" fmla="*/ 4204549 w 6062199"/>
              <a:gd name="connsiteY105" fmla="*/ 3315854 h 3463636"/>
              <a:gd name="connsiteX106" fmla="*/ 4158367 w 6062199"/>
              <a:gd name="connsiteY106" fmla="*/ 3325091 h 3463636"/>
              <a:gd name="connsiteX107" fmla="*/ 3992113 w 6062199"/>
              <a:gd name="connsiteY107" fmla="*/ 3398982 h 3463636"/>
              <a:gd name="connsiteX108" fmla="*/ 3945931 w 6062199"/>
              <a:gd name="connsiteY108" fmla="*/ 3417454 h 3463636"/>
              <a:gd name="connsiteX109" fmla="*/ 3881276 w 6062199"/>
              <a:gd name="connsiteY109" fmla="*/ 3445163 h 3463636"/>
              <a:gd name="connsiteX110" fmla="*/ 3761203 w 6062199"/>
              <a:gd name="connsiteY110" fmla="*/ 3463636 h 3463636"/>
              <a:gd name="connsiteX111" fmla="*/ 3013058 w 6062199"/>
              <a:gd name="connsiteY111" fmla="*/ 3445163 h 3463636"/>
              <a:gd name="connsiteX112" fmla="*/ 2948403 w 6062199"/>
              <a:gd name="connsiteY112" fmla="*/ 3426691 h 3463636"/>
              <a:gd name="connsiteX113" fmla="*/ 2865276 w 6062199"/>
              <a:gd name="connsiteY113" fmla="*/ 3408218 h 3463636"/>
              <a:gd name="connsiteX114" fmla="*/ 2754440 w 6062199"/>
              <a:gd name="connsiteY114" fmla="*/ 3371273 h 3463636"/>
              <a:gd name="connsiteX115" fmla="*/ 2634367 w 6062199"/>
              <a:gd name="connsiteY115" fmla="*/ 3343563 h 3463636"/>
              <a:gd name="connsiteX116" fmla="*/ 2532767 w 6062199"/>
              <a:gd name="connsiteY116" fmla="*/ 3297382 h 3463636"/>
              <a:gd name="connsiteX117" fmla="*/ 2477349 w 6062199"/>
              <a:gd name="connsiteY117" fmla="*/ 3269673 h 3463636"/>
              <a:gd name="connsiteX118" fmla="*/ 2449640 w 6062199"/>
              <a:gd name="connsiteY118" fmla="*/ 3260436 h 3463636"/>
              <a:gd name="connsiteX119" fmla="*/ 2403458 w 6062199"/>
              <a:gd name="connsiteY119" fmla="*/ 3232727 h 3463636"/>
              <a:gd name="connsiteX120" fmla="*/ 2375749 w 6062199"/>
              <a:gd name="connsiteY120" fmla="*/ 3195782 h 3463636"/>
              <a:gd name="connsiteX121" fmla="*/ 2366513 w 6062199"/>
              <a:gd name="connsiteY121" fmla="*/ 3158836 h 3463636"/>
              <a:gd name="connsiteX122" fmla="*/ 2348040 w 6062199"/>
              <a:gd name="connsiteY122" fmla="*/ 3094182 h 3463636"/>
              <a:gd name="connsiteX123" fmla="*/ 2329567 w 6062199"/>
              <a:gd name="connsiteY123" fmla="*/ 3038763 h 3463636"/>
              <a:gd name="connsiteX124" fmla="*/ 2311094 w 6062199"/>
              <a:gd name="connsiteY124" fmla="*/ 2974109 h 3463636"/>
              <a:gd name="connsiteX125" fmla="*/ 2255676 w 6062199"/>
              <a:gd name="connsiteY125" fmla="*/ 2872509 h 3463636"/>
              <a:gd name="connsiteX126" fmla="*/ 2209494 w 6062199"/>
              <a:gd name="connsiteY126" fmla="*/ 2807854 h 3463636"/>
              <a:gd name="connsiteX127" fmla="*/ 2089422 w 6062199"/>
              <a:gd name="connsiteY127" fmla="*/ 2780145 h 3463636"/>
              <a:gd name="connsiteX128" fmla="*/ 1849276 w 6062199"/>
              <a:gd name="connsiteY128" fmla="*/ 2798618 h 3463636"/>
              <a:gd name="connsiteX129" fmla="*/ 1793858 w 6062199"/>
              <a:gd name="connsiteY129" fmla="*/ 2807854 h 3463636"/>
              <a:gd name="connsiteX130" fmla="*/ 1701494 w 6062199"/>
              <a:gd name="connsiteY130" fmla="*/ 2826327 h 3463636"/>
              <a:gd name="connsiteX131" fmla="*/ 1581422 w 6062199"/>
              <a:gd name="connsiteY131" fmla="*/ 2835563 h 3463636"/>
              <a:gd name="connsiteX132" fmla="*/ 1507531 w 6062199"/>
              <a:gd name="connsiteY132" fmla="*/ 2854036 h 3463636"/>
              <a:gd name="connsiteX133" fmla="*/ 1479822 w 6062199"/>
              <a:gd name="connsiteY133" fmla="*/ 2863273 h 3463636"/>
              <a:gd name="connsiteX134" fmla="*/ 1248913 w 6062199"/>
              <a:gd name="connsiteY134" fmla="*/ 2854036 h 3463636"/>
              <a:gd name="connsiteX135" fmla="*/ 1175022 w 6062199"/>
              <a:gd name="connsiteY135" fmla="*/ 2807854 h 3463636"/>
              <a:gd name="connsiteX136" fmla="*/ 1054949 w 6062199"/>
              <a:gd name="connsiteY136" fmla="*/ 2743200 h 3463636"/>
              <a:gd name="connsiteX137" fmla="*/ 981058 w 6062199"/>
              <a:gd name="connsiteY137" fmla="*/ 2706254 h 3463636"/>
              <a:gd name="connsiteX138" fmla="*/ 879458 w 6062199"/>
              <a:gd name="connsiteY138" fmla="*/ 2632363 h 3463636"/>
              <a:gd name="connsiteX139" fmla="*/ 796331 w 6062199"/>
              <a:gd name="connsiteY139" fmla="*/ 2567709 h 3463636"/>
              <a:gd name="connsiteX140" fmla="*/ 731676 w 6062199"/>
              <a:gd name="connsiteY140" fmla="*/ 2512291 h 3463636"/>
              <a:gd name="connsiteX141" fmla="*/ 713203 w 6062199"/>
              <a:gd name="connsiteY141" fmla="*/ 2484582 h 3463636"/>
              <a:gd name="connsiteX142" fmla="*/ 648549 w 6062199"/>
              <a:gd name="connsiteY142" fmla="*/ 2429163 h 3463636"/>
              <a:gd name="connsiteX143" fmla="*/ 583894 w 6062199"/>
              <a:gd name="connsiteY143" fmla="*/ 2364509 h 3463636"/>
              <a:gd name="connsiteX144" fmla="*/ 537713 w 6062199"/>
              <a:gd name="connsiteY144" fmla="*/ 2309091 h 3463636"/>
              <a:gd name="connsiteX145" fmla="*/ 473058 w 6062199"/>
              <a:gd name="connsiteY145" fmla="*/ 2225963 h 3463636"/>
              <a:gd name="connsiteX146" fmla="*/ 408403 w 6062199"/>
              <a:gd name="connsiteY146" fmla="*/ 2179782 h 3463636"/>
              <a:gd name="connsiteX147" fmla="*/ 316040 w 6062199"/>
              <a:gd name="connsiteY147" fmla="*/ 2124363 h 3463636"/>
              <a:gd name="connsiteX148" fmla="*/ 251385 w 6062199"/>
              <a:gd name="connsiteY148" fmla="*/ 2059709 h 3463636"/>
              <a:gd name="connsiteX149" fmla="*/ 232913 w 6062199"/>
              <a:gd name="connsiteY149" fmla="*/ 2032000 h 3463636"/>
              <a:gd name="connsiteX150" fmla="*/ 168258 w 6062199"/>
              <a:gd name="connsiteY150" fmla="*/ 1967345 h 3463636"/>
              <a:gd name="connsiteX151" fmla="*/ 131313 w 6062199"/>
              <a:gd name="connsiteY151" fmla="*/ 1911927 h 3463636"/>
              <a:gd name="connsiteX152" fmla="*/ 85131 w 6062199"/>
              <a:gd name="connsiteY152" fmla="*/ 1847273 h 3463636"/>
              <a:gd name="connsiteX153" fmla="*/ 11240 w 6062199"/>
              <a:gd name="connsiteY153" fmla="*/ 1745673 h 3463636"/>
              <a:gd name="connsiteX154" fmla="*/ 2003 w 6062199"/>
              <a:gd name="connsiteY154" fmla="*/ 1708727 h 3463636"/>
              <a:gd name="connsiteX155" fmla="*/ 29713 w 6062199"/>
              <a:gd name="connsiteY155" fmla="*/ 1505527 h 3463636"/>
              <a:gd name="connsiteX156" fmla="*/ 48185 w 6062199"/>
              <a:gd name="connsiteY156" fmla="*/ 1477818 h 3463636"/>
              <a:gd name="connsiteX157" fmla="*/ 103603 w 6062199"/>
              <a:gd name="connsiteY157" fmla="*/ 1431636 h 3463636"/>
              <a:gd name="connsiteX158" fmla="*/ 205203 w 6062199"/>
              <a:gd name="connsiteY158" fmla="*/ 1413163 h 3463636"/>
              <a:gd name="connsiteX159" fmla="*/ 279094 w 6062199"/>
              <a:gd name="connsiteY159" fmla="*/ 1311563 h 3463636"/>
              <a:gd name="connsiteX160" fmla="*/ 297567 w 6062199"/>
              <a:gd name="connsiteY160" fmla="*/ 1283854 h 3463636"/>
              <a:gd name="connsiteX161" fmla="*/ 334513 w 6062199"/>
              <a:gd name="connsiteY161" fmla="*/ 1191491 h 3463636"/>
              <a:gd name="connsiteX162" fmla="*/ 343749 w 6062199"/>
              <a:gd name="connsiteY162" fmla="*/ 1154545 h 3463636"/>
              <a:gd name="connsiteX163" fmla="*/ 352985 w 6062199"/>
              <a:gd name="connsiteY163" fmla="*/ 1126836 h 3463636"/>
              <a:gd name="connsiteX164" fmla="*/ 371458 w 6062199"/>
              <a:gd name="connsiteY164" fmla="*/ 1052945 h 3463636"/>
              <a:gd name="connsiteX165" fmla="*/ 389931 w 6062199"/>
              <a:gd name="connsiteY165" fmla="*/ 1025236 h 3463636"/>
              <a:gd name="connsiteX166" fmla="*/ 399167 w 6062199"/>
              <a:gd name="connsiteY166" fmla="*/ 997527 h 3463636"/>
              <a:gd name="connsiteX167" fmla="*/ 436113 w 6062199"/>
              <a:gd name="connsiteY167" fmla="*/ 969818 h 3463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62199" h="3463636">
                <a:moveTo>
                  <a:pt x="436113" y="969818"/>
                </a:moveTo>
                <a:lnTo>
                  <a:pt x="436113" y="969818"/>
                </a:lnTo>
                <a:cubicBezTo>
                  <a:pt x="586415" y="994869"/>
                  <a:pt x="614586" y="1007140"/>
                  <a:pt x="805567" y="979054"/>
                </a:cubicBezTo>
                <a:cubicBezTo>
                  <a:pt x="827532" y="975824"/>
                  <a:pt x="839923" y="949129"/>
                  <a:pt x="860985" y="942109"/>
                </a:cubicBezTo>
                <a:lnTo>
                  <a:pt x="888694" y="932873"/>
                </a:lnTo>
                <a:cubicBezTo>
                  <a:pt x="978033" y="865868"/>
                  <a:pt x="882826" y="931188"/>
                  <a:pt x="953349" y="895927"/>
                </a:cubicBezTo>
                <a:cubicBezTo>
                  <a:pt x="1024968" y="860117"/>
                  <a:pt x="939120" y="891433"/>
                  <a:pt x="1008767" y="868218"/>
                </a:cubicBezTo>
                <a:lnTo>
                  <a:pt x="1304331" y="877454"/>
                </a:lnTo>
                <a:cubicBezTo>
                  <a:pt x="1393621" y="880382"/>
                  <a:pt x="1482847" y="886691"/>
                  <a:pt x="1572185" y="886691"/>
                </a:cubicBezTo>
                <a:cubicBezTo>
                  <a:pt x="1683064" y="886691"/>
                  <a:pt x="1793858" y="880533"/>
                  <a:pt x="1904694" y="877454"/>
                </a:cubicBezTo>
                <a:cubicBezTo>
                  <a:pt x="1917009" y="871297"/>
                  <a:pt x="1929685" y="865813"/>
                  <a:pt x="1941640" y="858982"/>
                </a:cubicBezTo>
                <a:cubicBezTo>
                  <a:pt x="1951278" y="853475"/>
                  <a:pt x="1959604" y="845825"/>
                  <a:pt x="1969349" y="840509"/>
                </a:cubicBezTo>
                <a:cubicBezTo>
                  <a:pt x="2154132" y="739717"/>
                  <a:pt x="1910696" y="885248"/>
                  <a:pt x="2144840" y="738909"/>
                </a:cubicBezTo>
                <a:cubicBezTo>
                  <a:pt x="2160064" y="729394"/>
                  <a:pt x="2174965" y="719229"/>
                  <a:pt x="2191022" y="711200"/>
                </a:cubicBezTo>
                <a:cubicBezTo>
                  <a:pt x="2203337" y="705042"/>
                  <a:pt x="2216952" y="700988"/>
                  <a:pt x="2227967" y="692727"/>
                </a:cubicBezTo>
                <a:cubicBezTo>
                  <a:pt x="2241900" y="682277"/>
                  <a:pt x="2251806" y="667251"/>
                  <a:pt x="2264913" y="655782"/>
                </a:cubicBezTo>
                <a:cubicBezTo>
                  <a:pt x="2276498" y="645645"/>
                  <a:pt x="2289837" y="637689"/>
                  <a:pt x="2301858" y="628073"/>
                </a:cubicBezTo>
                <a:cubicBezTo>
                  <a:pt x="2320635" y="613051"/>
                  <a:pt x="2339304" y="597866"/>
                  <a:pt x="2357276" y="581891"/>
                </a:cubicBezTo>
                <a:cubicBezTo>
                  <a:pt x="2367039" y="573213"/>
                  <a:pt x="2374950" y="562544"/>
                  <a:pt x="2384985" y="554182"/>
                </a:cubicBezTo>
                <a:cubicBezTo>
                  <a:pt x="2393513" y="547075"/>
                  <a:pt x="2403895" y="542477"/>
                  <a:pt x="2412694" y="535709"/>
                </a:cubicBezTo>
                <a:cubicBezTo>
                  <a:pt x="2443945" y="511669"/>
                  <a:pt x="2474270" y="486448"/>
                  <a:pt x="2505058" y="461818"/>
                </a:cubicBezTo>
                <a:lnTo>
                  <a:pt x="2505058" y="461818"/>
                </a:lnTo>
                <a:cubicBezTo>
                  <a:pt x="2514294" y="452582"/>
                  <a:pt x="2521747" y="441122"/>
                  <a:pt x="2532767" y="434109"/>
                </a:cubicBezTo>
                <a:cubicBezTo>
                  <a:pt x="2555999" y="419325"/>
                  <a:pt x="2584628" y="413686"/>
                  <a:pt x="2606658" y="397163"/>
                </a:cubicBezTo>
                <a:cubicBezTo>
                  <a:pt x="2615036" y="390879"/>
                  <a:pt x="2657799" y="357739"/>
                  <a:pt x="2671313" y="350982"/>
                </a:cubicBezTo>
                <a:cubicBezTo>
                  <a:pt x="2686142" y="343567"/>
                  <a:pt x="2702896" y="340369"/>
                  <a:pt x="2717494" y="332509"/>
                </a:cubicBezTo>
                <a:cubicBezTo>
                  <a:pt x="2852464" y="259832"/>
                  <a:pt x="2738595" y="315363"/>
                  <a:pt x="2837567" y="249382"/>
                </a:cubicBezTo>
                <a:cubicBezTo>
                  <a:pt x="2849024" y="241744"/>
                  <a:pt x="2862198" y="237067"/>
                  <a:pt x="2874513" y="230909"/>
                </a:cubicBezTo>
                <a:cubicBezTo>
                  <a:pt x="2926232" y="153328"/>
                  <a:pt x="2843908" y="270750"/>
                  <a:pt x="2985349" y="129309"/>
                </a:cubicBezTo>
                <a:cubicBezTo>
                  <a:pt x="2994585" y="120073"/>
                  <a:pt x="3002747" y="109619"/>
                  <a:pt x="3013058" y="101600"/>
                </a:cubicBezTo>
                <a:cubicBezTo>
                  <a:pt x="3063969" y="62002"/>
                  <a:pt x="3095802" y="49388"/>
                  <a:pt x="3160840" y="27709"/>
                </a:cubicBezTo>
                <a:cubicBezTo>
                  <a:pt x="3187243" y="18908"/>
                  <a:pt x="3196508" y="15033"/>
                  <a:pt x="3225494" y="9236"/>
                </a:cubicBezTo>
                <a:cubicBezTo>
                  <a:pt x="3243858" y="5563"/>
                  <a:pt x="3262440" y="3079"/>
                  <a:pt x="3280913" y="0"/>
                </a:cubicBezTo>
                <a:lnTo>
                  <a:pt x="3798149" y="9236"/>
                </a:lnTo>
                <a:cubicBezTo>
                  <a:pt x="3807879" y="9566"/>
                  <a:pt x="3816465" y="15911"/>
                  <a:pt x="3825858" y="18473"/>
                </a:cubicBezTo>
                <a:cubicBezTo>
                  <a:pt x="3850352" y="25153"/>
                  <a:pt x="3875664" y="28916"/>
                  <a:pt x="3899749" y="36945"/>
                </a:cubicBezTo>
                <a:cubicBezTo>
                  <a:pt x="3918222" y="43103"/>
                  <a:pt x="3937751" y="46710"/>
                  <a:pt x="3955167" y="55418"/>
                </a:cubicBezTo>
                <a:cubicBezTo>
                  <a:pt x="3992112" y="73891"/>
                  <a:pt x="4025259" y="104045"/>
                  <a:pt x="4066003" y="110836"/>
                </a:cubicBezTo>
                <a:lnTo>
                  <a:pt x="4176840" y="129309"/>
                </a:lnTo>
                <a:cubicBezTo>
                  <a:pt x="4246598" y="157212"/>
                  <a:pt x="4206932" y="143759"/>
                  <a:pt x="4296913" y="166254"/>
                </a:cubicBezTo>
                <a:cubicBezTo>
                  <a:pt x="4321543" y="172411"/>
                  <a:pt x="4345908" y="179748"/>
                  <a:pt x="4370803" y="184727"/>
                </a:cubicBezTo>
                <a:cubicBezTo>
                  <a:pt x="4386197" y="187806"/>
                  <a:pt x="4401839" y="189832"/>
                  <a:pt x="4416985" y="193963"/>
                </a:cubicBezTo>
                <a:cubicBezTo>
                  <a:pt x="4435771" y="199086"/>
                  <a:pt x="4453752" y="206841"/>
                  <a:pt x="4472403" y="212436"/>
                </a:cubicBezTo>
                <a:cubicBezTo>
                  <a:pt x="4484562" y="216084"/>
                  <a:pt x="4497143" y="218186"/>
                  <a:pt x="4509349" y="221673"/>
                </a:cubicBezTo>
                <a:cubicBezTo>
                  <a:pt x="4518710" y="224348"/>
                  <a:pt x="4527697" y="228234"/>
                  <a:pt x="4537058" y="230909"/>
                </a:cubicBezTo>
                <a:cubicBezTo>
                  <a:pt x="4618224" y="254099"/>
                  <a:pt x="4535287" y="227239"/>
                  <a:pt x="4601713" y="249382"/>
                </a:cubicBezTo>
                <a:cubicBezTo>
                  <a:pt x="4623550" y="271219"/>
                  <a:pt x="4638721" y="289002"/>
                  <a:pt x="4666367" y="304800"/>
                </a:cubicBezTo>
                <a:cubicBezTo>
                  <a:pt x="4674820" y="309630"/>
                  <a:pt x="4684840" y="310957"/>
                  <a:pt x="4694076" y="314036"/>
                </a:cubicBezTo>
                <a:cubicBezTo>
                  <a:pt x="4706391" y="323272"/>
                  <a:pt x="4719334" y="331727"/>
                  <a:pt x="4731022" y="341745"/>
                </a:cubicBezTo>
                <a:cubicBezTo>
                  <a:pt x="4740940" y="350246"/>
                  <a:pt x="4748102" y="361862"/>
                  <a:pt x="4758731" y="369454"/>
                </a:cubicBezTo>
                <a:cubicBezTo>
                  <a:pt x="4826408" y="417795"/>
                  <a:pt x="4766169" y="349184"/>
                  <a:pt x="4841858" y="424873"/>
                </a:cubicBezTo>
                <a:cubicBezTo>
                  <a:pt x="4928289" y="511304"/>
                  <a:pt x="4767735" y="406243"/>
                  <a:pt x="4961931" y="535709"/>
                </a:cubicBezTo>
                <a:cubicBezTo>
                  <a:pt x="5014999" y="571088"/>
                  <a:pt x="4981791" y="546333"/>
                  <a:pt x="5054294" y="618836"/>
                </a:cubicBezTo>
                <a:lnTo>
                  <a:pt x="5100476" y="665018"/>
                </a:lnTo>
                <a:cubicBezTo>
                  <a:pt x="5112791" y="677333"/>
                  <a:pt x="5127762" y="687471"/>
                  <a:pt x="5137422" y="701963"/>
                </a:cubicBezTo>
                <a:cubicBezTo>
                  <a:pt x="5167877" y="747649"/>
                  <a:pt x="5212439" y="816629"/>
                  <a:pt x="5248258" y="840509"/>
                </a:cubicBezTo>
                <a:cubicBezTo>
                  <a:pt x="5257494" y="846667"/>
                  <a:pt x="5267439" y="851875"/>
                  <a:pt x="5275967" y="858982"/>
                </a:cubicBezTo>
                <a:cubicBezTo>
                  <a:pt x="5286002" y="867344"/>
                  <a:pt x="5293566" y="878420"/>
                  <a:pt x="5303676" y="886691"/>
                </a:cubicBezTo>
                <a:cubicBezTo>
                  <a:pt x="5373870" y="944122"/>
                  <a:pt x="5351991" y="933584"/>
                  <a:pt x="5405276" y="951345"/>
                </a:cubicBezTo>
                <a:cubicBezTo>
                  <a:pt x="5521628" y="1067697"/>
                  <a:pt x="5310040" y="858149"/>
                  <a:pt x="5479167" y="1016000"/>
                </a:cubicBezTo>
                <a:cubicBezTo>
                  <a:pt x="5510998" y="1045708"/>
                  <a:pt x="5534195" y="1085961"/>
                  <a:pt x="5571531" y="1108363"/>
                </a:cubicBezTo>
                <a:cubicBezTo>
                  <a:pt x="5602319" y="1126836"/>
                  <a:pt x="5631780" y="1147726"/>
                  <a:pt x="5663894" y="1163782"/>
                </a:cubicBezTo>
                <a:cubicBezTo>
                  <a:pt x="5676209" y="1169939"/>
                  <a:pt x="5688885" y="1175423"/>
                  <a:pt x="5700840" y="1182254"/>
                </a:cubicBezTo>
                <a:cubicBezTo>
                  <a:pt x="5710478" y="1187761"/>
                  <a:pt x="5720700" y="1192878"/>
                  <a:pt x="5728549" y="1200727"/>
                </a:cubicBezTo>
                <a:cubicBezTo>
                  <a:pt x="5739434" y="1211612"/>
                  <a:pt x="5747719" y="1224864"/>
                  <a:pt x="5756258" y="1237673"/>
                </a:cubicBezTo>
                <a:cubicBezTo>
                  <a:pt x="5778525" y="1271074"/>
                  <a:pt x="5800260" y="1304851"/>
                  <a:pt x="5820913" y="1339273"/>
                </a:cubicBezTo>
                <a:cubicBezTo>
                  <a:pt x="5830149" y="1354667"/>
                  <a:pt x="5841099" y="1369154"/>
                  <a:pt x="5848622" y="1385454"/>
                </a:cubicBezTo>
                <a:cubicBezTo>
                  <a:pt x="5859645" y="1409338"/>
                  <a:pt x="5865536" y="1435357"/>
                  <a:pt x="5876331" y="1459345"/>
                </a:cubicBezTo>
                <a:cubicBezTo>
                  <a:pt x="5893282" y="1497013"/>
                  <a:pt x="5931749" y="1570182"/>
                  <a:pt x="5931749" y="1570182"/>
                </a:cubicBezTo>
                <a:cubicBezTo>
                  <a:pt x="5934828" y="1582497"/>
                  <a:pt x="5938231" y="1594735"/>
                  <a:pt x="5940985" y="1607127"/>
                </a:cubicBezTo>
                <a:cubicBezTo>
                  <a:pt x="5944391" y="1622452"/>
                  <a:pt x="5945258" y="1638416"/>
                  <a:pt x="5950222" y="1653309"/>
                </a:cubicBezTo>
                <a:cubicBezTo>
                  <a:pt x="5954576" y="1666371"/>
                  <a:pt x="5963581" y="1677470"/>
                  <a:pt x="5968694" y="1690254"/>
                </a:cubicBezTo>
                <a:cubicBezTo>
                  <a:pt x="5975926" y="1708334"/>
                  <a:pt x="5981009" y="1727200"/>
                  <a:pt x="5987167" y="1745673"/>
                </a:cubicBezTo>
                <a:cubicBezTo>
                  <a:pt x="5990246" y="1773382"/>
                  <a:pt x="5993484" y="1801074"/>
                  <a:pt x="5996403" y="1828800"/>
                </a:cubicBezTo>
                <a:cubicBezTo>
                  <a:pt x="5999642" y="1859571"/>
                  <a:pt x="6001802" y="1890461"/>
                  <a:pt x="6005640" y="1921163"/>
                </a:cubicBezTo>
                <a:cubicBezTo>
                  <a:pt x="6020106" y="2036890"/>
                  <a:pt x="6008203" y="1926023"/>
                  <a:pt x="6024113" y="2013527"/>
                </a:cubicBezTo>
                <a:cubicBezTo>
                  <a:pt x="6028007" y="2034946"/>
                  <a:pt x="6030039" y="2056665"/>
                  <a:pt x="6033349" y="2078182"/>
                </a:cubicBezTo>
                <a:cubicBezTo>
                  <a:pt x="6036197" y="2096692"/>
                  <a:pt x="6040262" y="2115017"/>
                  <a:pt x="6042585" y="2133600"/>
                </a:cubicBezTo>
                <a:cubicBezTo>
                  <a:pt x="6056872" y="2247896"/>
                  <a:pt x="6040754" y="2192756"/>
                  <a:pt x="6061058" y="2253673"/>
                </a:cubicBezTo>
                <a:cubicBezTo>
                  <a:pt x="6057979" y="2367588"/>
                  <a:pt x="6070132" y="2482942"/>
                  <a:pt x="6051822" y="2595418"/>
                </a:cubicBezTo>
                <a:cubicBezTo>
                  <a:pt x="6048401" y="2616431"/>
                  <a:pt x="5992710" y="2654299"/>
                  <a:pt x="5968694" y="2669309"/>
                </a:cubicBezTo>
                <a:cubicBezTo>
                  <a:pt x="5953471" y="2678824"/>
                  <a:pt x="5938570" y="2688990"/>
                  <a:pt x="5922513" y="2697018"/>
                </a:cubicBezTo>
                <a:cubicBezTo>
                  <a:pt x="5913805" y="2701372"/>
                  <a:pt x="5904040" y="2703175"/>
                  <a:pt x="5894803" y="2706254"/>
                </a:cubicBezTo>
                <a:cubicBezTo>
                  <a:pt x="5879409" y="2718569"/>
                  <a:pt x="5864772" y="2731895"/>
                  <a:pt x="5848622" y="2743200"/>
                </a:cubicBezTo>
                <a:cubicBezTo>
                  <a:pt x="5833915" y="2753495"/>
                  <a:pt x="5817664" y="2761394"/>
                  <a:pt x="5802440" y="2770909"/>
                </a:cubicBezTo>
                <a:cubicBezTo>
                  <a:pt x="5793027" y="2776792"/>
                  <a:pt x="5783764" y="2782930"/>
                  <a:pt x="5774731" y="2789382"/>
                </a:cubicBezTo>
                <a:cubicBezTo>
                  <a:pt x="5754902" y="2803545"/>
                  <a:pt x="5731847" y="2823123"/>
                  <a:pt x="5710076" y="2835563"/>
                </a:cubicBezTo>
                <a:cubicBezTo>
                  <a:pt x="5698121" y="2842394"/>
                  <a:pt x="5685167" y="2847349"/>
                  <a:pt x="5673131" y="2854036"/>
                </a:cubicBezTo>
                <a:cubicBezTo>
                  <a:pt x="5657438" y="2862754"/>
                  <a:pt x="5643006" y="2873716"/>
                  <a:pt x="5626949" y="2881745"/>
                </a:cubicBezTo>
                <a:cubicBezTo>
                  <a:pt x="5618241" y="2886099"/>
                  <a:pt x="5607948" y="2886628"/>
                  <a:pt x="5599240" y="2890982"/>
                </a:cubicBezTo>
                <a:cubicBezTo>
                  <a:pt x="5501946" y="2939629"/>
                  <a:pt x="5569721" y="2919143"/>
                  <a:pt x="5497640" y="2937163"/>
                </a:cubicBezTo>
                <a:cubicBezTo>
                  <a:pt x="5468488" y="2954654"/>
                  <a:pt x="5408623" y="2993786"/>
                  <a:pt x="5368331" y="3011054"/>
                </a:cubicBezTo>
                <a:cubicBezTo>
                  <a:pt x="5359382" y="3014889"/>
                  <a:pt x="5349571" y="3016456"/>
                  <a:pt x="5340622" y="3020291"/>
                </a:cubicBezTo>
                <a:cubicBezTo>
                  <a:pt x="5327966" y="3025715"/>
                  <a:pt x="5316568" y="3033928"/>
                  <a:pt x="5303676" y="3038763"/>
                </a:cubicBezTo>
                <a:cubicBezTo>
                  <a:pt x="5263597" y="3053793"/>
                  <a:pt x="5199390" y="3053429"/>
                  <a:pt x="5165131" y="3057236"/>
                </a:cubicBezTo>
                <a:cubicBezTo>
                  <a:pt x="5143494" y="3059640"/>
                  <a:pt x="5122078" y="3063773"/>
                  <a:pt x="5100476" y="3066473"/>
                </a:cubicBezTo>
                <a:cubicBezTo>
                  <a:pt x="5066327" y="3070742"/>
                  <a:pt x="4989806" y="3077523"/>
                  <a:pt x="4952694" y="3084945"/>
                </a:cubicBezTo>
                <a:cubicBezTo>
                  <a:pt x="4927799" y="3089924"/>
                  <a:pt x="4903910" y="3099652"/>
                  <a:pt x="4878803" y="3103418"/>
                </a:cubicBezTo>
                <a:cubicBezTo>
                  <a:pt x="4842140" y="3108917"/>
                  <a:pt x="4804912" y="3109575"/>
                  <a:pt x="4767967" y="3112654"/>
                </a:cubicBezTo>
                <a:cubicBezTo>
                  <a:pt x="4637786" y="3145200"/>
                  <a:pt x="4751422" y="3120295"/>
                  <a:pt x="4610949" y="3140363"/>
                </a:cubicBezTo>
                <a:cubicBezTo>
                  <a:pt x="4537050" y="3150920"/>
                  <a:pt x="4592344" y="3146738"/>
                  <a:pt x="4527822" y="3158836"/>
                </a:cubicBezTo>
                <a:cubicBezTo>
                  <a:pt x="4491008" y="3165739"/>
                  <a:pt x="4416985" y="3177309"/>
                  <a:pt x="4416985" y="3177309"/>
                </a:cubicBezTo>
                <a:cubicBezTo>
                  <a:pt x="4401591" y="3186545"/>
                  <a:pt x="4386496" y="3196300"/>
                  <a:pt x="4370803" y="3205018"/>
                </a:cubicBezTo>
                <a:cubicBezTo>
                  <a:pt x="4325920" y="3229953"/>
                  <a:pt x="4343710" y="3214646"/>
                  <a:pt x="4306149" y="3241963"/>
                </a:cubicBezTo>
                <a:cubicBezTo>
                  <a:pt x="4281250" y="3260072"/>
                  <a:pt x="4257876" y="3280304"/>
                  <a:pt x="4232258" y="3297382"/>
                </a:cubicBezTo>
                <a:cubicBezTo>
                  <a:pt x="4223022" y="3303539"/>
                  <a:pt x="4214943" y="3311956"/>
                  <a:pt x="4204549" y="3315854"/>
                </a:cubicBezTo>
                <a:cubicBezTo>
                  <a:pt x="4189850" y="3321366"/>
                  <a:pt x="4173171" y="3319866"/>
                  <a:pt x="4158367" y="3325091"/>
                </a:cubicBezTo>
                <a:cubicBezTo>
                  <a:pt x="4030840" y="3370101"/>
                  <a:pt x="4082105" y="3358077"/>
                  <a:pt x="3992113" y="3398982"/>
                </a:cubicBezTo>
                <a:cubicBezTo>
                  <a:pt x="3977019" y="3405843"/>
                  <a:pt x="3961082" y="3410720"/>
                  <a:pt x="3945931" y="3417454"/>
                </a:cubicBezTo>
                <a:cubicBezTo>
                  <a:pt x="3901587" y="3437162"/>
                  <a:pt x="3921121" y="3433778"/>
                  <a:pt x="3881276" y="3445163"/>
                </a:cubicBezTo>
                <a:cubicBezTo>
                  <a:pt x="3830367" y="3459709"/>
                  <a:pt x="3828212" y="3456191"/>
                  <a:pt x="3761203" y="3463636"/>
                </a:cubicBezTo>
                <a:cubicBezTo>
                  <a:pt x="3511821" y="3457478"/>
                  <a:pt x="3262258" y="3456490"/>
                  <a:pt x="3013058" y="3445163"/>
                </a:cubicBezTo>
                <a:cubicBezTo>
                  <a:pt x="2990667" y="3444145"/>
                  <a:pt x="2970148" y="3432127"/>
                  <a:pt x="2948403" y="3426691"/>
                </a:cubicBezTo>
                <a:cubicBezTo>
                  <a:pt x="2920866" y="3419807"/>
                  <a:pt x="2892569" y="3416016"/>
                  <a:pt x="2865276" y="3408218"/>
                </a:cubicBezTo>
                <a:cubicBezTo>
                  <a:pt x="2827831" y="3397519"/>
                  <a:pt x="2792627" y="3378911"/>
                  <a:pt x="2754440" y="3371273"/>
                </a:cubicBezTo>
                <a:cubicBezTo>
                  <a:pt x="2729287" y="3366242"/>
                  <a:pt x="2649218" y="3350989"/>
                  <a:pt x="2634367" y="3343563"/>
                </a:cubicBezTo>
                <a:cubicBezTo>
                  <a:pt x="2466422" y="3259591"/>
                  <a:pt x="2676554" y="3362739"/>
                  <a:pt x="2532767" y="3297382"/>
                </a:cubicBezTo>
                <a:cubicBezTo>
                  <a:pt x="2513965" y="3288836"/>
                  <a:pt x="2496222" y="3278061"/>
                  <a:pt x="2477349" y="3269673"/>
                </a:cubicBezTo>
                <a:cubicBezTo>
                  <a:pt x="2468452" y="3265719"/>
                  <a:pt x="2458348" y="3264790"/>
                  <a:pt x="2449640" y="3260436"/>
                </a:cubicBezTo>
                <a:cubicBezTo>
                  <a:pt x="2433583" y="3252407"/>
                  <a:pt x="2418852" y="3241963"/>
                  <a:pt x="2403458" y="3232727"/>
                </a:cubicBezTo>
                <a:cubicBezTo>
                  <a:pt x="2394222" y="3220412"/>
                  <a:pt x="2382633" y="3209551"/>
                  <a:pt x="2375749" y="3195782"/>
                </a:cubicBezTo>
                <a:cubicBezTo>
                  <a:pt x="2370072" y="3184428"/>
                  <a:pt x="2369853" y="3171083"/>
                  <a:pt x="2366513" y="3158836"/>
                </a:cubicBezTo>
                <a:cubicBezTo>
                  <a:pt x="2360616" y="3137212"/>
                  <a:pt x="2354632" y="3115605"/>
                  <a:pt x="2348040" y="3094182"/>
                </a:cubicBezTo>
                <a:cubicBezTo>
                  <a:pt x="2342313" y="3075571"/>
                  <a:pt x="2335294" y="3057374"/>
                  <a:pt x="2329567" y="3038763"/>
                </a:cubicBezTo>
                <a:cubicBezTo>
                  <a:pt x="2322975" y="3017340"/>
                  <a:pt x="2319140" y="2995029"/>
                  <a:pt x="2311094" y="2974109"/>
                </a:cubicBezTo>
                <a:cubicBezTo>
                  <a:pt x="2299739" y="2944587"/>
                  <a:pt x="2272816" y="2899934"/>
                  <a:pt x="2255676" y="2872509"/>
                </a:cubicBezTo>
                <a:cubicBezTo>
                  <a:pt x="2248189" y="2860530"/>
                  <a:pt x="2216787" y="2814105"/>
                  <a:pt x="2209494" y="2807854"/>
                </a:cubicBezTo>
                <a:cubicBezTo>
                  <a:pt x="2177238" y="2780206"/>
                  <a:pt x="2126245" y="2784237"/>
                  <a:pt x="2089422" y="2780145"/>
                </a:cubicBezTo>
                <a:cubicBezTo>
                  <a:pt x="2022390" y="2784614"/>
                  <a:pt x="1919498" y="2790357"/>
                  <a:pt x="1849276" y="2798618"/>
                </a:cubicBezTo>
                <a:cubicBezTo>
                  <a:pt x="1830677" y="2800806"/>
                  <a:pt x="1812222" y="2804181"/>
                  <a:pt x="1793858" y="2807854"/>
                </a:cubicBezTo>
                <a:cubicBezTo>
                  <a:pt x="1739493" y="2818727"/>
                  <a:pt x="1768330" y="2819292"/>
                  <a:pt x="1701494" y="2826327"/>
                </a:cubicBezTo>
                <a:cubicBezTo>
                  <a:pt x="1661572" y="2830529"/>
                  <a:pt x="1621446" y="2832484"/>
                  <a:pt x="1581422" y="2835563"/>
                </a:cubicBezTo>
                <a:cubicBezTo>
                  <a:pt x="1518083" y="2856678"/>
                  <a:pt x="1596697" y="2831744"/>
                  <a:pt x="1507531" y="2854036"/>
                </a:cubicBezTo>
                <a:cubicBezTo>
                  <a:pt x="1498086" y="2856397"/>
                  <a:pt x="1489058" y="2860194"/>
                  <a:pt x="1479822" y="2863273"/>
                </a:cubicBezTo>
                <a:cubicBezTo>
                  <a:pt x="1402852" y="2860194"/>
                  <a:pt x="1325535" y="2861963"/>
                  <a:pt x="1248913" y="2854036"/>
                </a:cubicBezTo>
                <a:cubicBezTo>
                  <a:pt x="1226788" y="2851747"/>
                  <a:pt x="1191019" y="2818034"/>
                  <a:pt x="1175022" y="2807854"/>
                </a:cubicBezTo>
                <a:cubicBezTo>
                  <a:pt x="983392" y="2685909"/>
                  <a:pt x="1223297" y="2844208"/>
                  <a:pt x="1054949" y="2743200"/>
                </a:cubicBezTo>
                <a:cubicBezTo>
                  <a:pt x="987661" y="2702828"/>
                  <a:pt x="1049583" y="2723387"/>
                  <a:pt x="981058" y="2706254"/>
                </a:cubicBezTo>
                <a:cubicBezTo>
                  <a:pt x="898107" y="2656484"/>
                  <a:pt x="970299" y="2703017"/>
                  <a:pt x="879458" y="2632363"/>
                </a:cubicBezTo>
                <a:cubicBezTo>
                  <a:pt x="804458" y="2574030"/>
                  <a:pt x="919379" y="2678452"/>
                  <a:pt x="796331" y="2567709"/>
                </a:cubicBezTo>
                <a:cubicBezTo>
                  <a:pt x="732341" y="2510118"/>
                  <a:pt x="786111" y="2548579"/>
                  <a:pt x="731676" y="2512291"/>
                </a:cubicBezTo>
                <a:cubicBezTo>
                  <a:pt x="725518" y="2503055"/>
                  <a:pt x="721052" y="2492431"/>
                  <a:pt x="713203" y="2484582"/>
                </a:cubicBezTo>
                <a:cubicBezTo>
                  <a:pt x="628336" y="2399715"/>
                  <a:pt x="718940" y="2509609"/>
                  <a:pt x="648549" y="2429163"/>
                </a:cubicBezTo>
                <a:cubicBezTo>
                  <a:pt x="594798" y="2367733"/>
                  <a:pt x="633564" y="2397623"/>
                  <a:pt x="583894" y="2364509"/>
                </a:cubicBezTo>
                <a:cubicBezTo>
                  <a:pt x="538034" y="2295717"/>
                  <a:pt x="596973" y="2380203"/>
                  <a:pt x="537713" y="2309091"/>
                </a:cubicBezTo>
                <a:cubicBezTo>
                  <a:pt x="515240" y="2282123"/>
                  <a:pt x="504456" y="2241662"/>
                  <a:pt x="473058" y="2225963"/>
                </a:cubicBezTo>
                <a:cubicBezTo>
                  <a:pt x="361291" y="2170081"/>
                  <a:pt x="505749" y="2247176"/>
                  <a:pt x="408403" y="2179782"/>
                </a:cubicBezTo>
                <a:cubicBezTo>
                  <a:pt x="378883" y="2159345"/>
                  <a:pt x="341429" y="2149751"/>
                  <a:pt x="316040" y="2124363"/>
                </a:cubicBezTo>
                <a:cubicBezTo>
                  <a:pt x="294488" y="2102812"/>
                  <a:pt x="268291" y="2085069"/>
                  <a:pt x="251385" y="2059709"/>
                </a:cubicBezTo>
                <a:cubicBezTo>
                  <a:pt x="245228" y="2050473"/>
                  <a:pt x="240339" y="2040251"/>
                  <a:pt x="232913" y="2032000"/>
                </a:cubicBezTo>
                <a:cubicBezTo>
                  <a:pt x="212524" y="2009345"/>
                  <a:pt x="168258" y="1967345"/>
                  <a:pt x="168258" y="1967345"/>
                </a:cubicBezTo>
                <a:cubicBezTo>
                  <a:pt x="151208" y="1916195"/>
                  <a:pt x="170848" y="1961345"/>
                  <a:pt x="131313" y="1911927"/>
                </a:cubicBezTo>
                <a:cubicBezTo>
                  <a:pt x="114768" y="1891246"/>
                  <a:pt x="101279" y="1868265"/>
                  <a:pt x="85131" y="1847273"/>
                </a:cubicBezTo>
                <a:cubicBezTo>
                  <a:pt x="11729" y="1751850"/>
                  <a:pt x="63063" y="1832043"/>
                  <a:pt x="11240" y="1745673"/>
                </a:cubicBezTo>
                <a:cubicBezTo>
                  <a:pt x="8161" y="1733358"/>
                  <a:pt x="2003" y="1721421"/>
                  <a:pt x="2003" y="1708727"/>
                </a:cubicBezTo>
                <a:cubicBezTo>
                  <a:pt x="2003" y="1589852"/>
                  <a:pt x="-11101" y="1576953"/>
                  <a:pt x="29713" y="1505527"/>
                </a:cubicBezTo>
                <a:cubicBezTo>
                  <a:pt x="35220" y="1495889"/>
                  <a:pt x="41079" y="1486346"/>
                  <a:pt x="48185" y="1477818"/>
                </a:cubicBezTo>
                <a:cubicBezTo>
                  <a:pt x="57050" y="1467179"/>
                  <a:pt x="87711" y="1436177"/>
                  <a:pt x="103603" y="1431636"/>
                </a:cubicBezTo>
                <a:cubicBezTo>
                  <a:pt x="136700" y="1422179"/>
                  <a:pt x="171336" y="1419321"/>
                  <a:pt x="205203" y="1413163"/>
                </a:cubicBezTo>
                <a:cubicBezTo>
                  <a:pt x="256022" y="1349641"/>
                  <a:pt x="231210" y="1383390"/>
                  <a:pt x="279094" y="1311563"/>
                </a:cubicBezTo>
                <a:lnTo>
                  <a:pt x="297567" y="1283854"/>
                </a:lnTo>
                <a:cubicBezTo>
                  <a:pt x="320394" y="1215374"/>
                  <a:pt x="307332" y="1245852"/>
                  <a:pt x="334513" y="1191491"/>
                </a:cubicBezTo>
                <a:cubicBezTo>
                  <a:pt x="337592" y="1179176"/>
                  <a:pt x="340262" y="1166751"/>
                  <a:pt x="343749" y="1154545"/>
                </a:cubicBezTo>
                <a:cubicBezTo>
                  <a:pt x="346424" y="1145184"/>
                  <a:pt x="350624" y="1136281"/>
                  <a:pt x="352985" y="1126836"/>
                </a:cubicBezTo>
                <a:cubicBezTo>
                  <a:pt x="358253" y="1105764"/>
                  <a:pt x="360903" y="1074054"/>
                  <a:pt x="371458" y="1052945"/>
                </a:cubicBezTo>
                <a:cubicBezTo>
                  <a:pt x="376422" y="1043016"/>
                  <a:pt x="383773" y="1034472"/>
                  <a:pt x="389931" y="1025236"/>
                </a:cubicBezTo>
                <a:cubicBezTo>
                  <a:pt x="393010" y="1016000"/>
                  <a:pt x="392283" y="1004411"/>
                  <a:pt x="399167" y="997527"/>
                </a:cubicBezTo>
                <a:cubicBezTo>
                  <a:pt x="437820" y="958874"/>
                  <a:pt x="429955" y="974436"/>
                  <a:pt x="436113" y="96981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804248" y="1844824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7767">
            <a:off x="2771800" y="1858074"/>
            <a:ext cx="737680" cy="8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8398"/>
            <a:ext cx="10493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2375">
            <a:off x="2267744" y="5406578"/>
            <a:ext cx="738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3700">
            <a:off x="817323" y="4932146"/>
            <a:ext cx="738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06" y="1432167"/>
            <a:ext cx="738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616">
            <a:off x="7452320" y="2976096"/>
            <a:ext cx="738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5304">
            <a:off x="4127084" y="5902868"/>
            <a:ext cx="584867" cy="6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8206">
            <a:off x="5614193" y="5741967"/>
            <a:ext cx="744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17467" y="5157192"/>
            <a:ext cx="744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6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прибоя.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668215" y="2725615"/>
            <a:ext cx="8434436" cy="3781056"/>
          </a:xfrm>
          <a:custGeom>
            <a:avLst/>
            <a:gdLst>
              <a:gd name="connsiteX0" fmla="*/ 0 w 8434436"/>
              <a:gd name="connsiteY0" fmla="*/ 0 h 3781056"/>
              <a:gd name="connsiteX1" fmla="*/ 2848708 w 8434436"/>
              <a:gd name="connsiteY1" fmla="*/ 1846385 h 3781056"/>
              <a:gd name="connsiteX2" fmla="*/ 4536831 w 8434436"/>
              <a:gd name="connsiteY2" fmla="*/ 3376247 h 3781056"/>
              <a:gd name="connsiteX3" fmla="*/ 7948247 w 8434436"/>
              <a:gd name="connsiteY3" fmla="*/ 3745523 h 3781056"/>
              <a:gd name="connsiteX4" fmla="*/ 8335108 w 8434436"/>
              <a:gd name="connsiteY4" fmla="*/ 3745523 h 37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4436" h="3781056">
                <a:moveTo>
                  <a:pt x="0" y="0"/>
                </a:moveTo>
                <a:cubicBezTo>
                  <a:pt x="1046285" y="641838"/>
                  <a:pt x="2092570" y="1283677"/>
                  <a:pt x="2848708" y="1846385"/>
                </a:cubicBezTo>
                <a:cubicBezTo>
                  <a:pt x="3604846" y="2409093"/>
                  <a:pt x="3686908" y="3059724"/>
                  <a:pt x="4536831" y="3376247"/>
                </a:cubicBezTo>
                <a:cubicBezTo>
                  <a:pt x="5386754" y="3692770"/>
                  <a:pt x="7315201" y="3683977"/>
                  <a:pt x="7948247" y="3745523"/>
                </a:cubicBezTo>
                <a:cubicBezTo>
                  <a:pt x="8581293" y="3807069"/>
                  <a:pt x="8458200" y="3776296"/>
                  <a:pt x="8335108" y="37455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11" idx="3"/>
          </p:cNvCxnSpPr>
          <p:nvPr/>
        </p:nvCxnSpPr>
        <p:spPr>
          <a:xfrm flipV="1">
            <a:off x="1360636" y="3284984"/>
            <a:ext cx="7195232" cy="30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>
            <a:off x="1331640" y="2748473"/>
            <a:ext cx="1080120" cy="775393"/>
          </a:xfrm>
          <a:prstGeom prst="curvedConnector3">
            <a:avLst>
              <a:gd name="adj1" fmla="val 223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115616" y="2577745"/>
            <a:ext cx="16731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>
            <a:off x="1331640" y="2552014"/>
            <a:ext cx="1440162" cy="347201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98" y="3137904"/>
            <a:ext cx="1694835" cy="127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36169"/>
            <a:ext cx="16954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21" name="Скругленная соединительная линия 9220"/>
          <p:cNvCxnSpPr/>
          <p:nvPr/>
        </p:nvCxnSpPr>
        <p:spPr>
          <a:xfrm rot="16200000" flipV="1">
            <a:off x="4689966" y="3732394"/>
            <a:ext cx="536574" cy="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22" y="3464108"/>
            <a:ext cx="158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0" name="TextBox 9239"/>
          <p:cNvSpPr txBox="1"/>
          <p:nvPr/>
        </p:nvSpPr>
        <p:spPr>
          <a:xfrm>
            <a:off x="899592" y="441569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замедляется</a:t>
            </a:r>
            <a:endParaRPr lang="ru-RU" dirty="0"/>
          </a:p>
        </p:txBody>
      </p:sp>
      <p:sp>
        <p:nvSpPr>
          <p:cNvPr id="9241" name="TextBox 9240"/>
          <p:cNvSpPr txBox="1"/>
          <p:nvPr/>
        </p:nvSpPr>
        <p:spPr>
          <a:xfrm>
            <a:off x="4572000" y="24208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Гребень растет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Презентацию подготовила учитель географии МБОУ Светловская СОШ Лысякова И.В.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38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254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Волны и их виды.  Урок географии в 6 классе. </vt:lpstr>
      <vt:lpstr>Презентация PowerPoint</vt:lpstr>
      <vt:lpstr>Ветровые волны</vt:lpstr>
      <vt:lpstr>Причины появления волн.</vt:lpstr>
      <vt:lpstr> Ветровые волны - Рябь</vt:lpstr>
      <vt:lpstr>Землетрясения - Цунами</vt:lpstr>
      <vt:lpstr>Остров о который бьются волны</vt:lpstr>
      <vt:lpstr>Прибой Почему?</vt:lpstr>
      <vt:lpstr>Образование прибоя.</vt:lpstr>
      <vt:lpstr>Прибой</vt:lpstr>
      <vt:lpstr>Презентация PowerPoint</vt:lpstr>
      <vt:lpstr>Приливы и отливы</vt:lpstr>
      <vt:lpstr>Сделаем вывод:</vt:lpstr>
      <vt:lpstr>Заполните таблицу. Поставьте «+» или «-»</vt:lpstr>
      <vt:lpstr>Решите кроссворд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Lisjakova</dc:creator>
  <cp:lastModifiedBy>Mucovnina</cp:lastModifiedBy>
  <cp:revision>12</cp:revision>
  <dcterms:created xsi:type="dcterms:W3CDTF">2012-11-15T05:58:44Z</dcterms:created>
  <dcterms:modified xsi:type="dcterms:W3CDTF">2014-01-15T12:36:22Z</dcterms:modified>
</cp:coreProperties>
</file>