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58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1D648B-E843-4AD0-AF23-A1135B01FB97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30B8CC-C286-49C5-84D0-FA16572834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857364"/>
            <a:ext cx="4500594" cy="1500198"/>
          </a:xfrm>
          <a:noFill/>
        </p:spPr>
        <p:txBody>
          <a:bodyPr>
            <a:noAutofit/>
          </a:bodyPr>
          <a:lstStyle/>
          <a:p>
            <a:r>
              <a:rPr lang="ru-RU" sz="6000" dirty="0" smtClean="0"/>
              <a:t>ТАЛИСМАНЫ  </a:t>
            </a:r>
            <a:r>
              <a:rPr lang="ru-RU" sz="6000" dirty="0" smtClean="0"/>
              <a:t> </a:t>
            </a:r>
            <a:r>
              <a:rPr lang="ru-RU" sz="6000" dirty="0" smtClean="0"/>
              <a:t>  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064896" cy="259228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780775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Талисманы олимпийских игр.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7787208" cy="3429980"/>
          </a:xfrm>
        </p:spPr>
        <p:txBody>
          <a:bodyPr/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4000" kern="0" dirty="0">
                <a:latin typeface="Arial"/>
                <a:cs typeface="Arial"/>
              </a:rPr>
              <a:t>С наступлением Сочинской олимпиады 2014 года изменились и талисманы.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15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Белый медведь.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0875"/>
            <a:ext cx="3240360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61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Снежный барс.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234406"/>
            <a:ext cx="35242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Зайчик.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2" y="2186781"/>
            <a:ext cx="34575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Лучик.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312" y="2220119"/>
            <a:ext cx="33813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Снежинка.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340" y="1935163"/>
            <a:ext cx="367532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972452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целях поддержки нашей команды весь коллектив талисманов вместе.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8269"/>
            <a:ext cx="51816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972469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41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ТАЛИСМАНЫ      </vt:lpstr>
      <vt:lpstr>Талисманы олимпийских игр.</vt:lpstr>
      <vt:lpstr>Белый медведь.</vt:lpstr>
      <vt:lpstr>Снежный барс.</vt:lpstr>
      <vt:lpstr>Зайчик.</vt:lpstr>
      <vt:lpstr>Лучик.</vt:lpstr>
      <vt:lpstr>Снежинка.</vt:lpstr>
      <vt:lpstr>В целях поддержки нашей команды весь коллектив талисманов вместе.</vt:lpstr>
      <vt:lpstr>Спасибо за внимание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Эстафета олимпийского огня в Перми 2014г.</dc:title>
  <dc:creator>грин6</dc:creator>
  <cp:lastModifiedBy>Анжелика</cp:lastModifiedBy>
  <cp:revision>22</cp:revision>
  <dcterms:created xsi:type="dcterms:W3CDTF">2014-01-09T16:36:28Z</dcterms:created>
  <dcterms:modified xsi:type="dcterms:W3CDTF">2014-06-30T12:25:00Z</dcterms:modified>
</cp:coreProperties>
</file>