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5130B8CC-C286-49C5-84D0-FA165728348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B8CC-C286-49C5-84D0-FA165728348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B8CC-C286-49C5-84D0-FA165728348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B8CC-C286-49C5-84D0-FA165728348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130B8CC-C286-49C5-84D0-FA165728348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30B8CC-C286-49C5-84D0-FA165728348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130B8CC-C286-49C5-84D0-FA165728348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130B8CC-C286-49C5-84D0-FA165728348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130B8CC-C286-49C5-84D0-FA165728348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130B8CC-C286-49C5-84D0-FA165728348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9E1D648B-E843-4AD0-AF23-A1135B01FB97}" type="datetimeFigureOut">
              <a:rPr lang="ru-RU" smtClean="0"/>
              <a:pPr/>
              <a:t>30.06.2014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5130B8CC-C286-49C5-84D0-FA1657283488}"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1D648B-E843-4AD0-AF23-A1135B01FB97}" type="datetimeFigureOut">
              <a:rPr lang="ru-RU" smtClean="0"/>
              <a:pPr/>
              <a:t>30.06.2014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30B8CC-C286-49C5-84D0-FA1657283488}"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blipFill>
            <a:blip r:embed="rId2"/>
            <a:tile tx="0" ty="0" sx="100000" sy="100000" flip="none" algn="tl"/>
          </a:blipFill>
        </p:spPr>
        <p:txBody>
          <a:bodyPr>
            <a:noAutofit/>
          </a:bodyPr>
          <a:lstStyle/>
          <a:p>
            <a:r>
              <a:rPr lang="ru-RU" sz="4400" dirty="0" smtClean="0"/>
              <a:t>Презентация к уроку</a:t>
            </a:r>
            <a:br>
              <a:rPr lang="ru-RU" sz="4400" dirty="0" smtClean="0"/>
            </a:br>
            <a:r>
              <a:rPr lang="ru-RU" sz="4400" dirty="0" smtClean="0"/>
              <a:t>физической культуры по теме: «Эстафета олимпийского огня в Перми 2014г.»</a:t>
            </a:r>
            <a:endParaRPr lang="ru-RU" sz="4400" dirty="0"/>
          </a:p>
        </p:txBody>
      </p:sp>
      <p:sp>
        <p:nvSpPr>
          <p:cNvPr id="3" name="Подзаголовок 2"/>
          <p:cNvSpPr>
            <a:spLocks noGrp="1"/>
          </p:cNvSpPr>
          <p:nvPr>
            <p:ph type="subTitle" idx="1"/>
          </p:nvPr>
        </p:nvSpPr>
        <p:spPr>
          <a:xfrm>
            <a:off x="467544" y="3933056"/>
            <a:ext cx="8064896" cy="2592288"/>
          </a:xfrm>
        </p:spPr>
        <p:txBody>
          <a:bodyPr>
            <a:normAutofit/>
          </a:bodyPr>
          <a:lstStyle/>
          <a:p>
            <a:r>
              <a:rPr lang="ru-RU" dirty="0" smtClean="0"/>
              <a:t>Автор: Учитель 1-ой квалификационной категории</a:t>
            </a:r>
          </a:p>
          <a:p>
            <a:r>
              <a:rPr lang="ru-RU" dirty="0" smtClean="0"/>
              <a:t>МАОУ «Лицей №8»</a:t>
            </a:r>
          </a:p>
          <a:p>
            <a:r>
              <a:rPr lang="ru-RU" dirty="0" smtClean="0"/>
              <a:t>Город Пермь</a:t>
            </a:r>
          </a:p>
          <a:p>
            <a:r>
              <a:rPr lang="ru-RU" dirty="0" smtClean="0"/>
              <a:t>Векшина Анжелика Вячеславовна </a:t>
            </a:r>
          </a:p>
        </p:txBody>
      </p:sp>
    </p:spTree>
    <p:extLst>
      <p:ext uri="{BB962C8B-B14F-4D97-AF65-F5344CB8AC3E}">
        <p14:creationId xmlns:p14="http://schemas.microsoft.com/office/powerpoint/2010/main" xmlns="" val="1780775835"/>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0" y="260648"/>
            <a:ext cx="4932040" cy="5865515"/>
          </a:xfrm>
        </p:spPr>
        <p:txBody>
          <a:bodyPr>
            <a:normAutofit fontScale="92500" lnSpcReduction="10000"/>
          </a:bodyPr>
          <a:lstStyle/>
          <a:p>
            <a:r>
              <a:rPr lang="ru-RU" dirty="0" smtClean="0"/>
              <a:t>Также в столице Пермского края уже факел над головой подняли исполнительный директор Союза биатлонистов России (СБР) Сергей Кущенко, трехкратный серебряный призер двух Олимпиад по плаванию Владимир Сельков, восьмикратный чемпион по лыжным гонкам Сергей Тищенко, титулованные параолимпийские лыжницы - Любовь Паниных, Надежда </a:t>
            </a:r>
            <a:r>
              <a:rPr lang="ru-RU" dirty="0" err="1" smtClean="0"/>
              <a:t>Чиркова</a:t>
            </a:r>
            <a:r>
              <a:rPr lang="ru-RU" dirty="0" smtClean="0"/>
              <a:t>, а также президент Федерации гандбола России Владимир </a:t>
            </a:r>
            <a:r>
              <a:rPr lang="ru-RU" dirty="0" err="1" smtClean="0"/>
              <a:t>Нелюбин</a:t>
            </a:r>
            <a:r>
              <a:rPr lang="ru-RU" dirty="0" smtClean="0"/>
              <a:t>.</a:t>
            </a:r>
            <a:endParaRPr lang="ru-RU" dirty="0"/>
          </a:p>
        </p:txBody>
      </p:sp>
      <p:sp>
        <p:nvSpPr>
          <p:cNvPr id="4" name="Объект 3"/>
          <p:cNvSpPr>
            <a:spLocks noGrp="1"/>
          </p:cNvSpPr>
          <p:nvPr>
            <p:ph sz="half" idx="2"/>
          </p:nvPr>
        </p:nvSpPr>
        <p:spPr>
          <a:xfrm>
            <a:off x="5580112" y="1600200"/>
            <a:ext cx="3106688" cy="4525963"/>
          </a:xfrm>
        </p:spPr>
        <p:txBody>
          <a:bodyPr>
            <a:normAutofit fontScale="92500" lnSpcReduction="10000"/>
          </a:bodyPr>
          <a:lstStyle/>
          <a:p>
            <a:endParaRPr lang="ru-R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548680"/>
            <a:ext cx="4355976" cy="5256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5008495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Завершение…</a:t>
            </a:r>
            <a:endParaRPr lang="ru-RU" dirty="0"/>
          </a:p>
        </p:txBody>
      </p:sp>
      <p:sp>
        <p:nvSpPr>
          <p:cNvPr id="3" name="Объект 2"/>
          <p:cNvSpPr>
            <a:spLocks noGrp="1"/>
          </p:cNvSpPr>
          <p:nvPr>
            <p:ph sz="half" idx="1"/>
          </p:nvPr>
        </p:nvSpPr>
        <p:spPr/>
        <p:txBody>
          <a:bodyPr/>
          <a:lstStyle/>
          <a:p>
            <a:r>
              <a:rPr lang="ru-RU" dirty="0" smtClean="0"/>
              <a:t>Завершил эстафету губернатор Пермского края Виктор </a:t>
            </a:r>
            <a:r>
              <a:rPr lang="ru-RU" dirty="0" err="1" smtClean="0"/>
              <a:t>Басаргин</a:t>
            </a:r>
            <a:r>
              <a:rPr lang="ru-RU" dirty="0" smtClean="0"/>
              <a:t>. Он торжественно зажег чашу олимпийского огня и передал эстафету следующему городу - Кирову.</a:t>
            </a:r>
            <a:endParaRPr lang="ru-RU" dirty="0"/>
          </a:p>
        </p:txBody>
      </p:sp>
      <p:sp>
        <p:nvSpPr>
          <p:cNvPr id="4" name="Объект 3"/>
          <p:cNvSpPr>
            <a:spLocks noGrp="1"/>
          </p:cNvSpPr>
          <p:nvPr>
            <p:ph sz="half" idx="2"/>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556792"/>
            <a:ext cx="4287246" cy="4320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71994818"/>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Интересные факт!</a:t>
            </a:r>
            <a:endParaRPr lang="ru-RU" dirty="0"/>
          </a:p>
        </p:txBody>
      </p:sp>
      <p:sp>
        <p:nvSpPr>
          <p:cNvPr id="3" name="Объект 2"/>
          <p:cNvSpPr>
            <a:spLocks noGrp="1"/>
          </p:cNvSpPr>
          <p:nvPr>
            <p:ph sz="half" idx="1"/>
          </p:nvPr>
        </p:nvSpPr>
        <p:spPr/>
        <p:txBody>
          <a:bodyPr/>
          <a:lstStyle/>
          <a:p>
            <a:pPr marL="0" indent="0">
              <a:buNone/>
            </a:pPr>
            <a:r>
              <a:rPr lang="ru-RU" dirty="0" smtClean="0"/>
              <a:t>В Эстафета </a:t>
            </a:r>
            <a:r>
              <a:rPr lang="ru-RU" dirty="0"/>
              <a:t>О</a:t>
            </a:r>
            <a:r>
              <a:rPr lang="ru-RU" dirty="0" smtClean="0"/>
              <a:t>лимпийского огня в Перми 2014года также приняла участие учитель химии, а также ЗАВУЧ МАОУ «Лицея №8» Трушина Наталья Рахматулаевна. </a:t>
            </a: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088" y="1700808"/>
            <a:ext cx="3238500"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907102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r>
              <a:rPr lang="ru-RU" dirty="0" smtClean="0">
                <a:sym typeface="Wingdings" panose="05000000000000000000" pitchFamily="2" charset="2"/>
              </a:rPr>
              <a:t></a:t>
            </a: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940705"/>
            <a:ext cx="8280920" cy="47885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465410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Лампада с огнём в Перми.</a:t>
            </a:r>
            <a:endParaRPr lang="ru-RU" dirty="0"/>
          </a:p>
        </p:txBody>
      </p:sp>
      <p:sp>
        <p:nvSpPr>
          <p:cNvPr id="3" name="Объект 2"/>
          <p:cNvSpPr>
            <a:spLocks noGrp="1"/>
          </p:cNvSpPr>
          <p:nvPr>
            <p:ph sz="half" idx="1"/>
          </p:nvPr>
        </p:nvSpPr>
        <p:spPr/>
        <p:txBody>
          <a:bodyPr/>
          <a:lstStyle/>
          <a:p>
            <a:r>
              <a:rPr lang="ru-RU" dirty="0" smtClean="0"/>
              <a:t>Первым пунктом путешествия Эстафеты Олимпийского огня по </a:t>
            </a:r>
            <a:r>
              <a:rPr lang="ru-RU" dirty="0" err="1" smtClean="0"/>
              <a:t>Прикамью</a:t>
            </a:r>
            <a:r>
              <a:rPr lang="ru-RU" dirty="0" smtClean="0"/>
              <a:t> стал Кунгур. 4 января после окончания празднеств в Кунгуре лампаду с огнем перевезли в Пермь.</a:t>
            </a:r>
            <a:endParaRPr lang="ru-RU" dirty="0"/>
          </a:p>
        </p:txBody>
      </p:sp>
      <p:sp>
        <p:nvSpPr>
          <p:cNvPr id="4" name="Объект 3"/>
          <p:cNvSpPr>
            <a:spLocks noGrp="1"/>
          </p:cNvSpPr>
          <p:nvPr>
            <p:ph sz="half" idx="2"/>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5001" y="1844824"/>
            <a:ext cx="4088702" cy="44539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49070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Маршрут эстафеты Олимпийского огня по Перми проходил:</a:t>
            </a:r>
            <a:endParaRPr lang="ru-RU" dirty="0"/>
          </a:p>
        </p:txBody>
      </p:sp>
      <p:sp>
        <p:nvSpPr>
          <p:cNvPr id="3" name="Объект 2"/>
          <p:cNvSpPr>
            <a:spLocks noGrp="1"/>
          </p:cNvSpPr>
          <p:nvPr>
            <p:ph sz="half" idx="1"/>
          </p:nvPr>
        </p:nvSpPr>
        <p:spPr/>
        <p:txBody>
          <a:bodyPr>
            <a:normAutofit/>
          </a:bodyPr>
          <a:lstStyle/>
          <a:p>
            <a:r>
              <a:rPr lang="ru-RU" dirty="0"/>
              <a:t>Э</a:t>
            </a:r>
            <a:r>
              <a:rPr lang="ru-RU" dirty="0" smtClean="0"/>
              <a:t>стафета Олимпийского факела прошла примерно по пятидесяти улицам, бульварам и площадям краевого центра. Ее протяженность составила 47 километров, заняла около 11 часов.</a:t>
            </a:r>
            <a:endParaRPr lang="ru-RU" dirty="0"/>
          </a:p>
        </p:txBody>
      </p:sp>
      <p:sp>
        <p:nvSpPr>
          <p:cNvPr id="4" name="Объект 3"/>
          <p:cNvSpPr>
            <a:spLocks noGrp="1"/>
          </p:cNvSpPr>
          <p:nvPr>
            <p:ph sz="half" idx="2"/>
          </p:nvPr>
        </p:nvSpPr>
        <p:spPr/>
        <p:txBody>
          <a:bodyPr>
            <a:normAutofit/>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5976" y="1628800"/>
            <a:ext cx="4608512"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1448950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Эстафета проходила….</a:t>
            </a:r>
            <a:endParaRPr lang="ru-RU" dirty="0"/>
          </a:p>
        </p:txBody>
      </p:sp>
      <p:sp>
        <p:nvSpPr>
          <p:cNvPr id="3" name="Объект 2"/>
          <p:cNvSpPr>
            <a:spLocks noGrp="1"/>
          </p:cNvSpPr>
          <p:nvPr>
            <p:ph sz="half" idx="1"/>
          </p:nvPr>
        </p:nvSpPr>
        <p:spPr>
          <a:xfrm>
            <a:off x="457200" y="1772816"/>
            <a:ext cx="8291264" cy="4464496"/>
          </a:xfrm>
        </p:spPr>
        <p:txBody>
          <a:bodyPr>
            <a:noAutofit/>
          </a:bodyPr>
          <a:lstStyle/>
          <a:p>
            <a:r>
              <a:rPr lang="ru-RU" sz="2000" dirty="0"/>
              <a:t>О</a:t>
            </a:r>
            <a:r>
              <a:rPr lang="ru-RU" sz="2000" dirty="0" smtClean="0"/>
              <a:t>т Музея современного искусства PERM по улицам Монастырской – </a:t>
            </a:r>
            <a:r>
              <a:rPr lang="ru-RU" sz="2000" dirty="0" err="1" smtClean="0"/>
              <a:t>Крисанова</a:t>
            </a:r>
            <a:r>
              <a:rPr lang="ru-RU" sz="2000" dirty="0" smtClean="0"/>
              <a:t> – Петропавловской – Борчанинова – ул. Ленина – пл. Гайдара – Локомотивной – Энгельса – Малкова – шоссе Космонавтов – Мира – Стахановской – по переходу Стахановская – Чкалова – Чкалова – ул. Героев Хасана – </a:t>
            </a:r>
            <a:r>
              <a:rPr lang="ru-RU" sz="2000" dirty="0" err="1" smtClean="0"/>
              <a:t>Старцева</a:t>
            </a:r>
            <a:r>
              <a:rPr lang="ru-RU" sz="2000" dirty="0" smtClean="0"/>
              <a:t> – </a:t>
            </a:r>
            <a:r>
              <a:rPr lang="ru-RU" sz="2000" dirty="0" err="1" smtClean="0"/>
              <a:t>б¬ру</a:t>
            </a:r>
            <a:r>
              <a:rPr lang="ru-RU" sz="2000" dirty="0" smtClean="0"/>
              <a:t> Гагарина – Ушинского – Аркадия Гайдара – </a:t>
            </a:r>
            <a:r>
              <a:rPr lang="ru-RU" sz="2000" dirty="0" err="1" smtClean="0"/>
              <a:t>Юрша</a:t>
            </a:r>
            <a:r>
              <a:rPr lang="ru-RU" sz="2000" dirty="0" smtClean="0"/>
              <a:t> – </a:t>
            </a:r>
            <a:r>
              <a:rPr lang="ru-RU" sz="2000" dirty="0" err="1" smtClean="0"/>
              <a:t>Уинской</a:t>
            </a:r>
            <a:r>
              <a:rPr lang="ru-RU" sz="2000" dirty="0" smtClean="0"/>
              <a:t> – Тургенева – КИМ – Хрустальной – Уральской – Крупской – пл. Дружбы – </a:t>
            </a:r>
            <a:r>
              <a:rPr lang="ru-RU" sz="2000" dirty="0" err="1" smtClean="0"/>
              <a:t>б¬ру</a:t>
            </a:r>
            <a:r>
              <a:rPr lang="ru-RU" sz="2000" dirty="0" smtClean="0"/>
              <a:t> Гагарина – Революции – Николая Островского – Советской – Максима Горького – Пушкина – 25 Октября – Советской – Сибирской – Белинского – по Комсомольской площади – Чкалова – Комсомольскому проспекту – Пермской – Газеты «Звезда» – Монастырской – Комсомольскому проспекту – Екатерининской – Плеханова – Ленина – пл. Гайдара – Екатерининской – Луначарского – Комсомольскому пр. – Ленина – Борчанинова – к городской эспланаде.</a:t>
            </a:r>
            <a:endParaRPr lang="ru-RU" sz="20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038884" y="0"/>
            <a:ext cx="2089301" cy="1556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5834641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торжества.</a:t>
            </a:r>
            <a:endParaRPr lang="ru-RU" dirty="0"/>
          </a:p>
        </p:txBody>
      </p:sp>
      <p:sp>
        <p:nvSpPr>
          <p:cNvPr id="3" name="Объект 2"/>
          <p:cNvSpPr>
            <a:spLocks noGrp="1"/>
          </p:cNvSpPr>
          <p:nvPr>
            <p:ph sz="half" idx="1"/>
          </p:nvPr>
        </p:nvSpPr>
        <p:spPr/>
        <p:txBody>
          <a:bodyPr>
            <a:normAutofit lnSpcReduction="10000"/>
          </a:bodyPr>
          <a:lstStyle/>
          <a:p>
            <a:r>
              <a:rPr lang="ru-RU" dirty="0" smtClean="0"/>
              <a:t>На городской эспланаде в ледовом городке, который посвящен предстоящей зимней Олимпиаде-2014, была подготовлена обширная программа к встрече олимпийского огня. Здесь и развернулись основные торжества.</a:t>
            </a:r>
            <a:endParaRPr lang="ru-RU" dirty="0"/>
          </a:p>
        </p:txBody>
      </p:sp>
      <p:sp>
        <p:nvSpPr>
          <p:cNvPr id="4" name="Объект 3"/>
          <p:cNvSpPr>
            <a:spLocks noGrp="1"/>
          </p:cNvSpPr>
          <p:nvPr>
            <p:ph sz="half" idx="2"/>
          </p:nvPr>
        </p:nvSpPr>
        <p:spPr/>
        <p:txBody>
          <a:bodyPr>
            <a:normAutofit lnSpcReduction="10000"/>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1916832"/>
            <a:ext cx="4446494" cy="4464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331626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Установления рекорда </a:t>
            </a:r>
            <a:r>
              <a:rPr lang="ru-RU" dirty="0"/>
              <a:t>Р</a:t>
            </a:r>
            <a:r>
              <a:rPr lang="ru-RU" dirty="0" smtClean="0"/>
              <a:t>оссии.</a:t>
            </a:r>
            <a:endParaRPr lang="ru-RU" dirty="0"/>
          </a:p>
        </p:txBody>
      </p:sp>
      <p:sp>
        <p:nvSpPr>
          <p:cNvPr id="3" name="Объект 2"/>
          <p:cNvSpPr>
            <a:spLocks noGrp="1"/>
          </p:cNvSpPr>
          <p:nvPr>
            <p:ph sz="half" idx="1"/>
          </p:nvPr>
        </p:nvSpPr>
        <p:spPr/>
        <p:txBody>
          <a:bodyPr>
            <a:normAutofit fontScale="92500" lnSpcReduction="20000"/>
          </a:bodyPr>
          <a:lstStyle/>
          <a:p>
            <a:r>
              <a:rPr lang="ru-RU" dirty="0" smtClean="0"/>
              <a:t>В ожидании олимпийского огня на главной площади Перми в 16.30 все желающие приняли участие в установлении рекорда России по массовому угощению пельменями.</a:t>
            </a:r>
          </a:p>
          <a:p>
            <a:r>
              <a:rPr lang="ru-RU" dirty="0" smtClean="0"/>
              <a:t>Чтобы установить рекорд России по массовому угощению пельменями для пермяков и гостей города приготовили 50 тыс. пельменей.</a:t>
            </a:r>
          </a:p>
          <a:p>
            <a:endParaRPr lang="ru-RU" dirty="0"/>
          </a:p>
        </p:txBody>
      </p:sp>
      <p:sp>
        <p:nvSpPr>
          <p:cNvPr id="4" name="Объект 3"/>
          <p:cNvSpPr>
            <a:spLocks noGrp="1"/>
          </p:cNvSpPr>
          <p:nvPr>
            <p:ph sz="half" idx="2"/>
          </p:nvPr>
        </p:nvSpPr>
        <p:spPr/>
        <p:txBody>
          <a:bodyPr>
            <a:normAutofit fontScale="92500" lnSpcReduction="20000"/>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3" y="1844824"/>
            <a:ext cx="4468935" cy="3816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338110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Зажжение чаши огня.</a:t>
            </a:r>
            <a:endParaRPr lang="ru-RU" dirty="0"/>
          </a:p>
        </p:txBody>
      </p:sp>
      <p:sp>
        <p:nvSpPr>
          <p:cNvPr id="3" name="Объект 2"/>
          <p:cNvSpPr>
            <a:spLocks noGrp="1"/>
          </p:cNvSpPr>
          <p:nvPr>
            <p:ph sz="half" idx="1"/>
          </p:nvPr>
        </p:nvSpPr>
        <p:spPr/>
        <p:txBody>
          <a:bodyPr/>
          <a:lstStyle/>
          <a:p>
            <a:r>
              <a:rPr lang="ru-RU" dirty="0" smtClean="0"/>
              <a:t>А спустя два часа, в 18.30, начались общественные празднования. Кульминацией стала торжественное зажжение чаши огня – в 21.05.</a:t>
            </a:r>
            <a:endParaRPr lang="ru-RU" dirty="0"/>
          </a:p>
        </p:txBody>
      </p:sp>
      <p:sp>
        <p:nvSpPr>
          <p:cNvPr id="4" name="Объект 3"/>
          <p:cNvSpPr>
            <a:spLocks noGrp="1"/>
          </p:cNvSpPr>
          <p:nvPr>
            <p:ph sz="half" idx="2"/>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5976" y="1844824"/>
            <a:ext cx="4369520"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5746690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235 </a:t>
            </a:r>
            <a:r>
              <a:rPr lang="ru-RU" dirty="0" err="1" smtClean="0"/>
              <a:t>факелоносцев</a:t>
            </a:r>
            <a:r>
              <a:rPr lang="ru-RU" dirty="0" smtClean="0"/>
              <a:t>.</a:t>
            </a:r>
            <a:endParaRPr lang="ru-RU" dirty="0"/>
          </a:p>
        </p:txBody>
      </p:sp>
      <p:sp>
        <p:nvSpPr>
          <p:cNvPr id="3" name="Объект 2"/>
          <p:cNvSpPr>
            <a:spLocks noGrp="1"/>
          </p:cNvSpPr>
          <p:nvPr>
            <p:ph sz="half" idx="1"/>
          </p:nvPr>
        </p:nvSpPr>
        <p:spPr/>
        <p:txBody>
          <a:bodyPr/>
          <a:lstStyle/>
          <a:p>
            <a:r>
              <a:rPr lang="ru-RU" dirty="0" smtClean="0"/>
              <a:t>В пермском этапе эстафеты Олимпийского огня приняли участие 235 </a:t>
            </a:r>
            <a:r>
              <a:rPr lang="ru-RU" dirty="0" err="1" smtClean="0"/>
              <a:t>факелоносцев</a:t>
            </a:r>
            <a:r>
              <a:rPr lang="ru-RU" dirty="0" smtClean="0"/>
              <a:t>.</a:t>
            </a:r>
            <a:endParaRPr lang="ru-RU" dirty="0"/>
          </a:p>
        </p:txBody>
      </p:sp>
      <p:sp>
        <p:nvSpPr>
          <p:cNvPr id="4" name="Объект 3"/>
          <p:cNvSpPr>
            <a:spLocks noGrp="1"/>
          </p:cNvSpPr>
          <p:nvPr>
            <p:ph sz="half" idx="2"/>
          </p:nvPr>
        </p:nvSpPr>
        <p:spPr/>
        <p:txBody>
          <a:bodyPr/>
          <a:lstStyle/>
          <a:p>
            <a:endParaRPr lang="ru-RU"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499992" y="1916832"/>
            <a:ext cx="4479404" cy="4552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195514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Участники </a:t>
            </a:r>
            <a:br>
              <a:rPr lang="ru-RU" dirty="0" smtClean="0"/>
            </a:br>
            <a:r>
              <a:rPr lang="ru-RU" dirty="0" smtClean="0"/>
              <a:t>эстафеты…</a:t>
            </a:r>
            <a:endParaRPr lang="ru-RU" dirty="0"/>
          </a:p>
        </p:txBody>
      </p:sp>
      <p:sp>
        <p:nvSpPr>
          <p:cNvPr id="3" name="Объект 2"/>
          <p:cNvSpPr>
            <a:spLocks noGrp="1"/>
          </p:cNvSpPr>
          <p:nvPr>
            <p:ph sz="half" idx="1"/>
          </p:nvPr>
        </p:nvSpPr>
        <p:spPr/>
        <p:txBody>
          <a:bodyPr>
            <a:normAutofit fontScale="85000" lnSpcReduction="20000"/>
          </a:bodyPr>
          <a:lstStyle/>
          <a:p>
            <a:r>
              <a:rPr lang="ru-RU" dirty="0" smtClean="0"/>
              <a:t>Полузащитник петербургского футбольного клуба "Зенит" Константин Зырянов стал в субботу </a:t>
            </a:r>
            <a:r>
              <a:rPr lang="ru-RU" dirty="0" err="1" smtClean="0"/>
              <a:t>факелоносцем</a:t>
            </a:r>
            <a:r>
              <a:rPr lang="ru-RU" dirty="0" smtClean="0"/>
              <a:t> эстафеты огня XXII зимних Олимпийских игр 2014 года на этапе в Перми.</a:t>
            </a:r>
          </a:p>
          <a:p>
            <a:r>
              <a:rPr lang="ru-RU" dirty="0" smtClean="0"/>
              <a:t>Бронзовый призер чемпионата Европы 2008 года принял пламя у трехкратной </a:t>
            </a:r>
            <a:r>
              <a:rPr lang="ru-RU" dirty="0" err="1" smtClean="0"/>
              <a:t>паралимпийской</a:t>
            </a:r>
            <a:r>
              <a:rPr lang="ru-RU" dirty="0" smtClean="0"/>
              <a:t> чемпионки по лыжным гонкам Надежды Чирковой.</a:t>
            </a:r>
          </a:p>
          <a:p>
            <a:endParaRPr lang="ru-RU" dirty="0"/>
          </a:p>
        </p:txBody>
      </p:sp>
      <p:sp>
        <p:nvSpPr>
          <p:cNvPr id="4" name="Объект 3"/>
          <p:cNvSpPr>
            <a:spLocks noGrp="1"/>
          </p:cNvSpPr>
          <p:nvPr>
            <p:ph sz="half" idx="2"/>
          </p:nvPr>
        </p:nvSpPr>
        <p:spPr/>
        <p:txBody>
          <a:bodyPr>
            <a:normAutofit fontScale="85000" lnSpcReduction="20000"/>
          </a:bodyPr>
          <a:lstStyle/>
          <a:p>
            <a:endParaRPr lang="ru-RU"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3573016"/>
            <a:ext cx="3960440"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1556792"/>
            <a:ext cx="3960440" cy="2016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01518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TotalTime>
  <Words>513</Words>
  <Application>Microsoft Office PowerPoint</Application>
  <PresentationFormat>Экран (4:3)</PresentationFormat>
  <Paragraphs>29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Презентация к уроку физической культуры по теме: «Эстафета олимпийского огня в Перми 2014г.»</vt:lpstr>
      <vt:lpstr>Лампада с огнём в Перми.</vt:lpstr>
      <vt:lpstr>Маршрут эстафеты Олимпийского огня по Перми проходил:</vt:lpstr>
      <vt:lpstr>Эстафета проходила….</vt:lpstr>
      <vt:lpstr>Основные торжества.</vt:lpstr>
      <vt:lpstr>Установления рекорда России.</vt:lpstr>
      <vt:lpstr>Зажжение чаши огня.</vt:lpstr>
      <vt:lpstr>235 факелоносцев.</vt:lpstr>
      <vt:lpstr>Участники  эстафеты…</vt:lpstr>
      <vt:lpstr>Слайд 10</vt:lpstr>
      <vt:lpstr>Завершение…</vt:lpstr>
      <vt:lpstr>Интересные факт!</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Эстафета олимпийского огня в Перми 2014г.</dc:title>
  <dc:creator>грин6</dc:creator>
  <cp:lastModifiedBy>Анжелика</cp:lastModifiedBy>
  <cp:revision>19</cp:revision>
  <dcterms:created xsi:type="dcterms:W3CDTF">2014-01-09T16:36:28Z</dcterms:created>
  <dcterms:modified xsi:type="dcterms:W3CDTF">2014-06-30T12:09:22Z</dcterms:modified>
</cp:coreProperties>
</file>