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F311-DF71-4AF0-AE76-079F9A78A8AF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CDE0-1CE0-4B42-AC4F-79D6667D7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01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1F311-DF71-4AF0-AE76-079F9A78A8AF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CDE0-1CE0-4B42-AC4F-79D6667D7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34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09489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56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97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85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28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6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Концепция развития школы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71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этап: Поисково-аналитическая деятельность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06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9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Интегратор – это интеллектуальные мосты, связывающие различные дисциплины</a:t>
            </a:r>
            <a:endParaRPr lang="ru-RU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02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проектов</a:t>
            </a:r>
            <a:endParaRPr lang="ru-RU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29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Вывод: </a:t>
            </a:r>
            <a:r>
              <a:rPr lang="ru-RU" b="1" i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</a:t>
            </a:r>
            <a:br>
              <a:rPr lang="ru-RU" b="1" i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понятий-интеграторов превращает науку и образование в открытую терминологическую систему, объединяющую различные дисциплины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8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Физические явления, которые учитываются при строительстве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51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399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Экран (4:3)</PresentationFormat>
  <Paragraphs>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Концепция развития школы</vt:lpstr>
      <vt:lpstr>1 этап: Поисково-аналитическая деятельность</vt:lpstr>
      <vt:lpstr>Презентация PowerPoint</vt:lpstr>
      <vt:lpstr>Интегратор – это интеллектуальные мосты, связывающие различные дисциплины</vt:lpstr>
      <vt:lpstr>Презентация проектов</vt:lpstr>
      <vt:lpstr>Вывод:  использование  понятий-интеграторов превращает науку и образование в открытую терминологическую систему, объединяющую различные дисциплины</vt:lpstr>
      <vt:lpstr>      Физические явления, которые учитываются при строительстве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</cp:revision>
  <dcterms:created xsi:type="dcterms:W3CDTF">2014-06-01T14:50:39Z</dcterms:created>
  <dcterms:modified xsi:type="dcterms:W3CDTF">2014-06-01T14:50:39Z</dcterms:modified>
</cp:coreProperties>
</file>