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7"/>
  </p:notesMasterIdLst>
  <p:sldIdLst>
    <p:sldId id="256" r:id="rId2"/>
    <p:sldId id="282" r:id="rId3"/>
    <p:sldId id="266" r:id="rId4"/>
    <p:sldId id="267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9E"/>
    <a:srgbClr val="4882C8"/>
    <a:srgbClr val="2DB3E3"/>
    <a:srgbClr val="0079CC"/>
    <a:srgbClr val="009900"/>
    <a:srgbClr val="FF9900"/>
    <a:srgbClr val="4C526C"/>
    <a:srgbClr val="4C495F"/>
    <a:srgbClr val="474D65"/>
    <a:srgbClr val="494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9" autoAdjust="0"/>
  </p:normalViewPr>
  <p:slideViewPr>
    <p:cSldViewPr>
      <p:cViewPr varScale="1">
        <p:scale>
          <a:sx n="65" d="100"/>
          <a:sy n="65" d="100"/>
        </p:scale>
        <p:origin x="-10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4AC17-59C1-4271-B8AD-D64D051A31B1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8651-8A0D-471E-B22F-83C7596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3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A3FF-D3F8-4EFA-AF82-7FDE18773E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41045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979BF-E4F4-42D3-AC0C-7D34A1411F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482908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386C-7308-4C86-9E2E-4B2484438F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895518"/>
      </p:ext>
    </p:extLst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79BA6-DC7C-47CC-B903-A3A6B5D10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195093"/>
      </p:ext>
    </p:extLst>
  </p:cSld>
  <p:clrMapOvr>
    <a:masterClrMapping/>
  </p:clrMapOvr>
  <p:transition spd="slow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FCFB-2742-4CA7-A745-4EB5E00F9C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500628"/>
      </p:ext>
    </p:extLst>
  </p:cSld>
  <p:clrMapOvr>
    <a:masterClrMapping/>
  </p:clrMapOvr>
  <p:transition spd="slow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169BC-4DD6-472A-8086-6935376693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904469"/>
      </p:ext>
    </p:extLst>
  </p:cSld>
  <p:clrMapOvr>
    <a:masterClrMapping/>
  </p:clrMapOvr>
  <p:transition spd="slow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6475-12A4-4483-8B04-9644A38C6C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46146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64DC0-5A64-44E5-895D-663DBDA158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626792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73F6F-99BB-4CDF-A30A-0FCA80BC6E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90343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63E45-E142-4953-8C5E-E9FB2EDE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91857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57C4-BB65-467D-BECE-5A897EA106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683700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DE64-448B-4DA5-A55C-A925E2E502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841889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D4C69-AA96-44CF-A080-90DC5A4132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42410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EA56-3440-47D5-9470-7DFA2729D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716487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FC82D-9FCF-4472-A2C2-913A60A6A5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554779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6DC0689-5B82-4323-8FDD-AC6F1C7BA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transition spd="slow">
    <p:blinds dir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980728"/>
            <a:ext cx="8604448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8000" b="1" i="1" spc="15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Сообщающиеся </a:t>
            </a:r>
            <a:r>
              <a:rPr lang="ru-RU" sz="8000" b="1" i="1" spc="150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сосуды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25552" y="4077071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n>
                  <a:solidFill>
                    <a:schemeClr val="bg1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7 класс</a:t>
            </a:r>
            <a:endParaRPr lang="ru-RU" sz="4800" b="1" i="1" dirty="0">
              <a:ln>
                <a:solidFill>
                  <a:schemeClr val="bg1">
                    <a:lumMod val="60000"/>
                    <a:lumOff val="4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5488" y="5085184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физики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Климутина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Н.Ю.</a:t>
            </a:r>
          </a:p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МКОУ «Первомайская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СОШ»  Ясногорского района Тульской области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190" y="2060848"/>
            <a:ext cx="6723620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3200" b="1" dirty="0">
                <a:ln w="50800"/>
                <a:solidFill>
                  <a:srgbClr val="002060"/>
                </a:solidFill>
              </a:rPr>
              <a:t>продолжить формирование понятия давления жидкости на дно сосуда и изучение закона Паскаля на примере однородных и разнородных жидкостей в сообщающихся сосудах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0190" y="836712"/>
            <a:ext cx="672362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Цель урока:</a:t>
            </a:r>
            <a:endParaRPr lang="ru-RU" sz="5400" b="1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75057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44985" y="1209526"/>
            <a:ext cx="200288" cy="3939497"/>
          </a:xfrm>
          <a:prstGeom prst="rect">
            <a:avLst/>
          </a:prstGeom>
          <a:solidFill>
            <a:srgbClr val="52DDE0"/>
          </a:solidFill>
          <a:ln>
            <a:solidFill>
              <a:srgbClr val="52DD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70913" y="1209526"/>
            <a:ext cx="200288" cy="3939497"/>
          </a:xfrm>
          <a:prstGeom prst="rect">
            <a:avLst/>
          </a:prstGeom>
          <a:solidFill>
            <a:srgbClr val="52DDE0"/>
          </a:solidFill>
          <a:ln>
            <a:solidFill>
              <a:srgbClr val="52DD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302842" y="1398899"/>
            <a:ext cx="4475081" cy="44239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Сообщающиеся сосуды – это сосуды соединенные между собой в нижней части</a:t>
            </a:r>
          </a:p>
        </p:txBody>
      </p:sp>
      <p:pic>
        <p:nvPicPr>
          <p:cNvPr id="33" name="Picture 2" descr="C:\Users\Директор\Documents\Давление\Рисунокололд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944356">
            <a:off x="3308938" y="239578"/>
            <a:ext cx="826721" cy="116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1570913" y="5149023"/>
            <a:ext cx="1474359" cy="639785"/>
          </a:xfrm>
          <a:custGeom>
            <a:avLst/>
            <a:gdLst>
              <a:gd name="connsiteX0" fmla="*/ 1913 w 1385440"/>
              <a:gd name="connsiteY0" fmla="*/ 8503 h 652558"/>
              <a:gd name="connsiteX1" fmla="*/ 1913 w 1385440"/>
              <a:gd name="connsiteY1" fmla="*/ 8503 h 652558"/>
              <a:gd name="connsiteX2" fmla="*/ 37694 w 1385440"/>
              <a:gd name="connsiteY2" fmla="*/ 12478 h 652558"/>
              <a:gd name="connsiteX3" fmla="*/ 49621 w 1385440"/>
              <a:gd name="connsiteY3" fmla="*/ 16454 h 652558"/>
              <a:gd name="connsiteX4" fmla="*/ 101305 w 1385440"/>
              <a:gd name="connsiteY4" fmla="*/ 24405 h 652558"/>
              <a:gd name="connsiteX5" fmla="*/ 113232 w 1385440"/>
              <a:gd name="connsiteY5" fmla="*/ 16454 h 652558"/>
              <a:gd name="connsiteX6" fmla="*/ 133110 w 1385440"/>
              <a:gd name="connsiteY6" fmla="*/ 20430 h 652558"/>
              <a:gd name="connsiteX7" fmla="*/ 176842 w 1385440"/>
              <a:gd name="connsiteY7" fmla="*/ 24405 h 652558"/>
              <a:gd name="connsiteX8" fmla="*/ 180818 w 1385440"/>
              <a:gd name="connsiteY8" fmla="*/ 64162 h 652558"/>
              <a:gd name="connsiteX9" fmla="*/ 184793 w 1385440"/>
              <a:gd name="connsiteY9" fmla="*/ 76089 h 652558"/>
              <a:gd name="connsiteX10" fmla="*/ 188769 w 1385440"/>
              <a:gd name="connsiteY10" fmla="*/ 139699 h 652558"/>
              <a:gd name="connsiteX11" fmla="*/ 196720 w 1385440"/>
              <a:gd name="connsiteY11" fmla="*/ 163553 h 652558"/>
              <a:gd name="connsiteX12" fmla="*/ 200696 w 1385440"/>
              <a:gd name="connsiteY12" fmla="*/ 175480 h 652558"/>
              <a:gd name="connsiteX13" fmla="*/ 204672 w 1385440"/>
              <a:gd name="connsiteY13" fmla="*/ 187407 h 652558"/>
              <a:gd name="connsiteX14" fmla="*/ 212623 w 1385440"/>
              <a:gd name="connsiteY14" fmla="*/ 219212 h 652558"/>
              <a:gd name="connsiteX15" fmla="*/ 216599 w 1385440"/>
              <a:gd name="connsiteY15" fmla="*/ 231139 h 652558"/>
              <a:gd name="connsiteX16" fmla="*/ 224550 w 1385440"/>
              <a:gd name="connsiteY16" fmla="*/ 243066 h 652558"/>
              <a:gd name="connsiteX17" fmla="*/ 248404 w 1385440"/>
              <a:gd name="connsiteY17" fmla="*/ 290774 h 652558"/>
              <a:gd name="connsiteX18" fmla="*/ 272258 w 1385440"/>
              <a:gd name="connsiteY18" fmla="*/ 310652 h 652558"/>
              <a:gd name="connsiteX19" fmla="*/ 280209 w 1385440"/>
              <a:gd name="connsiteY19" fmla="*/ 318604 h 652558"/>
              <a:gd name="connsiteX20" fmla="*/ 292136 w 1385440"/>
              <a:gd name="connsiteY20" fmla="*/ 326555 h 652558"/>
              <a:gd name="connsiteX21" fmla="*/ 304063 w 1385440"/>
              <a:gd name="connsiteY21" fmla="*/ 338482 h 652558"/>
              <a:gd name="connsiteX22" fmla="*/ 319966 w 1385440"/>
              <a:gd name="connsiteY22" fmla="*/ 342458 h 652558"/>
              <a:gd name="connsiteX23" fmla="*/ 343820 w 1385440"/>
              <a:gd name="connsiteY23" fmla="*/ 358360 h 652558"/>
              <a:gd name="connsiteX24" fmla="*/ 367673 w 1385440"/>
              <a:gd name="connsiteY24" fmla="*/ 374263 h 652558"/>
              <a:gd name="connsiteX25" fmla="*/ 375625 w 1385440"/>
              <a:gd name="connsiteY25" fmla="*/ 382214 h 652558"/>
              <a:gd name="connsiteX26" fmla="*/ 399479 w 1385440"/>
              <a:gd name="connsiteY26" fmla="*/ 394141 h 652558"/>
              <a:gd name="connsiteX27" fmla="*/ 411406 w 1385440"/>
              <a:gd name="connsiteY27" fmla="*/ 406068 h 652558"/>
              <a:gd name="connsiteX28" fmla="*/ 423333 w 1385440"/>
              <a:gd name="connsiteY28" fmla="*/ 410044 h 652558"/>
              <a:gd name="connsiteX29" fmla="*/ 435260 w 1385440"/>
              <a:gd name="connsiteY29" fmla="*/ 417995 h 652558"/>
              <a:gd name="connsiteX30" fmla="*/ 471040 w 1385440"/>
              <a:gd name="connsiteY30" fmla="*/ 425946 h 652558"/>
              <a:gd name="connsiteX31" fmla="*/ 482967 w 1385440"/>
              <a:gd name="connsiteY31" fmla="*/ 429922 h 652558"/>
              <a:gd name="connsiteX32" fmla="*/ 526700 w 1385440"/>
              <a:gd name="connsiteY32" fmla="*/ 437873 h 652558"/>
              <a:gd name="connsiteX33" fmla="*/ 538626 w 1385440"/>
              <a:gd name="connsiteY33" fmla="*/ 441849 h 652558"/>
              <a:gd name="connsiteX34" fmla="*/ 606213 w 1385440"/>
              <a:gd name="connsiteY34" fmla="*/ 449800 h 652558"/>
              <a:gd name="connsiteX35" fmla="*/ 641993 w 1385440"/>
              <a:gd name="connsiteY35" fmla="*/ 457751 h 652558"/>
              <a:gd name="connsiteX36" fmla="*/ 657896 w 1385440"/>
              <a:gd name="connsiteY36" fmla="*/ 461727 h 652558"/>
              <a:gd name="connsiteX37" fmla="*/ 677774 w 1385440"/>
              <a:gd name="connsiteY37" fmla="*/ 465703 h 652558"/>
              <a:gd name="connsiteX38" fmla="*/ 709580 w 1385440"/>
              <a:gd name="connsiteY38" fmla="*/ 473654 h 652558"/>
              <a:gd name="connsiteX39" fmla="*/ 741385 w 1385440"/>
              <a:gd name="connsiteY39" fmla="*/ 477630 h 652558"/>
              <a:gd name="connsiteX40" fmla="*/ 785117 w 1385440"/>
              <a:gd name="connsiteY40" fmla="*/ 473654 h 652558"/>
              <a:gd name="connsiteX41" fmla="*/ 804995 w 1385440"/>
              <a:gd name="connsiteY41" fmla="*/ 469678 h 652558"/>
              <a:gd name="connsiteX42" fmla="*/ 856679 w 1385440"/>
              <a:gd name="connsiteY42" fmla="*/ 461727 h 652558"/>
              <a:gd name="connsiteX43" fmla="*/ 868606 w 1385440"/>
              <a:gd name="connsiteY43" fmla="*/ 457751 h 652558"/>
              <a:gd name="connsiteX44" fmla="*/ 908362 w 1385440"/>
              <a:gd name="connsiteY44" fmla="*/ 449800 h 652558"/>
              <a:gd name="connsiteX45" fmla="*/ 920289 w 1385440"/>
              <a:gd name="connsiteY45" fmla="*/ 445824 h 652558"/>
              <a:gd name="connsiteX46" fmla="*/ 940167 w 1385440"/>
              <a:gd name="connsiteY46" fmla="*/ 441849 h 652558"/>
              <a:gd name="connsiteX47" fmla="*/ 979924 w 1385440"/>
              <a:gd name="connsiteY47" fmla="*/ 429922 h 652558"/>
              <a:gd name="connsiteX48" fmla="*/ 1003778 w 1385440"/>
              <a:gd name="connsiteY48" fmla="*/ 425946 h 652558"/>
              <a:gd name="connsiteX49" fmla="*/ 1027632 w 1385440"/>
              <a:gd name="connsiteY49" fmla="*/ 417995 h 652558"/>
              <a:gd name="connsiteX50" fmla="*/ 1047510 w 1385440"/>
              <a:gd name="connsiteY50" fmla="*/ 414019 h 652558"/>
              <a:gd name="connsiteX51" fmla="*/ 1067388 w 1385440"/>
              <a:gd name="connsiteY51" fmla="*/ 394141 h 652558"/>
              <a:gd name="connsiteX52" fmla="*/ 1083291 w 1385440"/>
              <a:gd name="connsiteY52" fmla="*/ 378238 h 652558"/>
              <a:gd name="connsiteX53" fmla="*/ 1095218 w 1385440"/>
              <a:gd name="connsiteY53" fmla="*/ 366311 h 652558"/>
              <a:gd name="connsiteX54" fmla="*/ 1107145 w 1385440"/>
              <a:gd name="connsiteY54" fmla="*/ 354384 h 652558"/>
              <a:gd name="connsiteX55" fmla="*/ 1119072 w 1385440"/>
              <a:gd name="connsiteY55" fmla="*/ 342458 h 652558"/>
              <a:gd name="connsiteX56" fmla="*/ 1130999 w 1385440"/>
              <a:gd name="connsiteY56" fmla="*/ 322579 h 652558"/>
              <a:gd name="connsiteX57" fmla="*/ 1134974 w 1385440"/>
              <a:gd name="connsiteY57" fmla="*/ 310652 h 652558"/>
              <a:gd name="connsiteX58" fmla="*/ 1142926 w 1385440"/>
              <a:gd name="connsiteY58" fmla="*/ 302701 h 652558"/>
              <a:gd name="connsiteX59" fmla="*/ 1158828 w 1385440"/>
              <a:gd name="connsiteY59" fmla="*/ 278847 h 652558"/>
              <a:gd name="connsiteX60" fmla="*/ 1174731 w 1385440"/>
              <a:gd name="connsiteY60" fmla="*/ 258969 h 652558"/>
              <a:gd name="connsiteX61" fmla="*/ 1186658 w 1385440"/>
              <a:gd name="connsiteY61" fmla="*/ 219212 h 652558"/>
              <a:gd name="connsiteX62" fmla="*/ 1194609 w 1385440"/>
              <a:gd name="connsiteY62" fmla="*/ 175480 h 652558"/>
              <a:gd name="connsiteX63" fmla="*/ 1198585 w 1385440"/>
              <a:gd name="connsiteY63" fmla="*/ 163553 h 652558"/>
              <a:gd name="connsiteX64" fmla="*/ 1198585 w 1385440"/>
              <a:gd name="connsiteY64" fmla="*/ 551 h 652558"/>
              <a:gd name="connsiteX65" fmla="*/ 1234366 w 1385440"/>
              <a:gd name="connsiteY65" fmla="*/ 12478 h 652558"/>
              <a:gd name="connsiteX66" fmla="*/ 1385440 w 1385440"/>
              <a:gd name="connsiteY66" fmla="*/ 16454 h 652558"/>
              <a:gd name="connsiteX67" fmla="*/ 1381465 w 1385440"/>
              <a:gd name="connsiteY67" fmla="*/ 52235 h 652558"/>
              <a:gd name="connsiteX68" fmla="*/ 1377489 w 1385440"/>
              <a:gd name="connsiteY68" fmla="*/ 151626 h 652558"/>
              <a:gd name="connsiteX69" fmla="*/ 1369538 w 1385440"/>
              <a:gd name="connsiteY69" fmla="*/ 175480 h 652558"/>
              <a:gd name="connsiteX70" fmla="*/ 1365562 w 1385440"/>
              <a:gd name="connsiteY70" fmla="*/ 187407 h 652558"/>
              <a:gd name="connsiteX71" fmla="*/ 1369538 w 1385440"/>
              <a:gd name="connsiteY71" fmla="*/ 215237 h 652558"/>
              <a:gd name="connsiteX72" fmla="*/ 1361586 w 1385440"/>
              <a:gd name="connsiteY72" fmla="*/ 239091 h 652558"/>
              <a:gd name="connsiteX73" fmla="*/ 1353635 w 1385440"/>
              <a:gd name="connsiteY73" fmla="*/ 282823 h 652558"/>
              <a:gd name="connsiteX74" fmla="*/ 1345684 w 1385440"/>
              <a:gd name="connsiteY74" fmla="*/ 306677 h 652558"/>
              <a:gd name="connsiteX75" fmla="*/ 1329781 w 1385440"/>
              <a:gd name="connsiteY75" fmla="*/ 330531 h 652558"/>
              <a:gd name="connsiteX76" fmla="*/ 1321830 w 1385440"/>
              <a:gd name="connsiteY76" fmla="*/ 342458 h 652558"/>
              <a:gd name="connsiteX77" fmla="*/ 1313879 w 1385440"/>
              <a:gd name="connsiteY77" fmla="*/ 358360 h 652558"/>
              <a:gd name="connsiteX78" fmla="*/ 1309903 w 1385440"/>
              <a:gd name="connsiteY78" fmla="*/ 370287 h 652558"/>
              <a:gd name="connsiteX79" fmla="*/ 1294000 w 1385440"/>
              <a:gd name="connsiteY79" fmla="*/ 390165 h 652558"/>
              <a:gd name="connsiteX80" fmla="*/ 1286049 w 1385440"/>
              <a:gd name="connsiteY80" fmla="*/ 402092 h 652558"/>
              <a:gd name="connsiteX81" fmla="*/ 1282073 w 1385440"/>
              <a:gd name="connsiteY81" fmla="*/ 414019 h 652558"/>
              <a:gd name="connsiteX82" fmla="*/ 1266171 w 1385440"/>
              <a:gd name="connsiteY82" fmla="*/ 433898 h 652558"/>
              <a:gd name="connsiteX83" fmla="*/ 1258220 w 1385440"/>
              <a:gd name="connsiteY83" fmla="*/ 445824 h 652558"/>
              <a:gd name="connsiteX84" fmla="*/ 1246293 w 1385440"/>
              <a:gd name="connsiteY84" fmla="*/ 449800 h 652558"/>
              <a:gd name="connsiteX85" fmla="*/ 1218463 w 1385440"/>
              <a:gd name="connsiteY85" fmla="*/ 469678 h 652558"/>
              <a:gd name="connsiteX86" fmla="*/ 1202560 w 1385440"/>
              <a:gd name="connsiteY86" fmla="*/ 485581 h 652558"/>
              <a:gd name="connsiteX87" fmla="*/ 1190633 w 1385440"/>
              <a:gd name="connsiteY87" fmla="*/ 497508 h 652558"/>
              <a:gd name="connsiteX88" fmla="*/ 1174731 w 1385440"/>
              <a:gd name="connsiteY88" fmla="*/ 505459 h 652558"/>
              <a:gd name="connsiteX89" fmla="*/ 1166780 w 1385440"/>
              <a:gd name="connsiteY89" fmla="*/ 513411 h 652558"/>
              <a:gd name="connsiteX90" fmla="*/ 1142926 w 1385440"/>
              <a:gd name="connsiteY90" fmla="*/ 521362 h 652558"/>
              <a:gd name="connsiteX91" fmla="*/ 1134974 w 1385440"/>
              <a:gd name="connsiteY91" fmla="*/ 529313 h 652558"/>
              <a:gd name="connsiteX92" fmla="*/ 1099193 w 1385440"/>
              <a:gd name="connsiteY92" fmla="*/ 553167 h 652558"/>
              <a:gd name="connsiteX93" fmla="*/ 1087266 w 1385440"/>
              <a:gd name="connsiteY93" fmla="*/ 561118 h 652558"/>
              <a:gd name="connsiteX94" fmla="*/ 1079315 w 1385440"/>
              <a:gd name="connsiteY94" fmla="*/ 569070 h 652558"/>
              <a:gd name="connsiteX95" fmla="*/ 1051486 w 1385440"/>
              <a:gd name="connsiteY95" fmla="*/ 577021 h 652558"/>
              <a:gd name="connsiteX96" fmla="*/ 1027632 w 1385440"/>
              <a:gd name="connsiteY96" fmla="*/ 584972 h 652558"/>
              <a:gd name="connsiteX97" fmla="*/ 991851 w 1385440"/>
              <a:gd name="connsiteY97" fmla="*/ 596899 h 652558"/>
              <a:gd name="connsiteX98" fmla="*/ 979924 w 1385440"/>
              <a:gd name="connsiteY98" fmla="*/ 600875 h 652558"/>
              <a:gd name="connsiteX99" fmla="*/ 967997 w 1385440"/>
              <a:gd name="connsiteY99" fmla="*/ 612802 h 652558"/>
              <a:gd name="connsiteX100" fmla="*/ 932216 w 1385440"/>
              <a:gd name="connsiteY100" fmla="*/ 620753 h 652558"/>
              <a:gd name="connsiteX101" fmla="*/ 920289 w 1385440"/>
              <a:gd name="connsiteY101" fmla="*/ 624729 h 652558"/>
              <a:gd name="connsiteX102" fmla="*/ 872581 w 1385440"/>
              <a:gd name="connsiteY102" fmla="*/ 632680 h 652558"/>
              <a:gd name="connsiteX103" fmla="*/ 844752 w 1385440"/>
              <a:gd name="connsiteY103" fmla="*/ 640631 h 652558"/>
              <a:gd name="connsiteX104" fmla="*/ 824873 w 1385440"/>
              <a:gd name="connsiteY104" fmla="*/ 644607 h 652558"/>
              <a:gd name="connsiteX105" fmla="*/ 812946 w 1385440"/>
              <a:gd name="connsiteY105" fmla="*/ 648583 h 652558"/>
              <a:gd name="connsiteX106" fmla="*/ 793068 w 1385440"/>
              <a:gd name="connsiteY106" fmla="*/ 652558 h 652558"/>
              <a:gd name="connsiteX107" fmla="*/ 606213 w 1385440"/>
              <a:gd name="connsiteY107" fmla="*/ 648583 h 652558"/>
              <a:gd name="connsiteX108" fmla="*/ 570432 w 1385440"/>
              <a:gd name="connsiteY108" fmla="*/ 636656 h 652558"/>
              <a:gd name="connsiteX109" fmla="*/ 554529 w 1385440"/>
              <a:gd name="connsiteY109" fmla="*/ 632680 h 652558"/>
              <a:gd name="connsiteX110" fmla="*/ 534651 w 1385440"/>
              <a:gd name="connsiteY110" fmla="*/ 628704 h 652558"/>
              <a:gd name="connsiteX111" fmla="*/ 522724 w 1385440"/>
              <a:gd name="connsiteY111" fmla="*/ 624729 h 652558"/>
              <a:gd name="connsiteX112" fmla="*/ 482967 w 1385440"/>
              <a:gd name="connsiteY112" fmla="*/ 616778 h 652558"/>
              <a:gd name="connsiteX113" fmla="*/ 459113 w 1385440"/>
              <a:gd name="connsiteY113" fmla="*/ 608826 h 652558"/>
              <a:gd name="connsiteX114" fmla="*/ 435260 w 1385440"/>
              <a:gd name="connsiteY114" fmla="*/ 600875 h 652558"/>
              <a:gd name="connsiteX115" fmla="*/ 423333 w 1385440"/>
              <a:gd name="connsiteY115" fmla="*/ 596899 h 652558"/>
              <a:gd name="connsiteX116" fmla="*/ 391527 w 1385440"/>
              <a:gd name="connsiteY116" fmla="*/ 588948 h 652558"/>
              <a:gd name="connsiteX117" fmla="*/ 379600 w 1385440"/>
              <a:gd name="connsiteY117" fmla="*/ 580997 h 652558"/>
              <a:gd name="connsiteX118" fmla="*/ 355746 w 1385440"/>
              <a:gd name="connsiteY118" fmla="*/ 573045 h 652558"/>
              <a:gd name="connsiteX119" fmla="*/ 343820 w 1385440"/>
              <a:gd name="connsiteY119" fmla="*/ 565094 h 652558"/>
              <a:gd name="connsiteX120" fmla="*/ 323941 w 1385440"/>
              <a:gd name="connsiteY120" fmla="*/ 549191 h 652558"/>
              <a:gd name="connsiteX121" fmla="*/ 312014 w 1385440"/>
              <a:gd name="connsiteY121" fmla="*/ 545216 h 652558"/>
              <a:gd name="connsiteX122" fmla="*/ 280209 w 1385440"/>
              <a:gd name="connsiteY122" fmla="*/ 529313 h 652558"/>
              <a:gd name="connsiteX123" fmla="*/ 256355 w 1385440"/>
              <a:gd name="connsiteY123" fmla="*/ 509435 h 652558"/>
              <a:gd name="connsiteX124" fmla="*/ 244428 w 1385440"/>
              <a:gd name="connsiteY124" fmla="*/ 501484 h 652558"/>
              <a:gd name="connsiteX125" fmla="*/ 236477 w 1385440"/>
              <a:gd name="connsiteY125" fmla="*/ 493532 h 652558"/>
              <a:gd name="connsiteX126" fmla="*/ 212623 w 1385440"/>
              <a:gd name="connsiteY126" fmla="*/ 485581 h 652558"/>
              <a:gd name="connsiteX127" fmla="*/ 200696 w 1385440"/>
              <a:gd name="connsiteY127" fmla="*/ 481605 h 652558"/>
              <a:gd name="connsiteX128" fmla="*/ 192745 w 1385440"/>
              <a:gd name="connsiteY128" fmla="*/ 469678 h 652558"/>
              <a:gd name="connsiteX129" fmla="*/ 180818 w 1385440"/>
              <a:gd name="connsiteY129" fmla="*/ 465703 h 652558"/>
              <a:gd name="connsiteX130" fmla="*/ 172866 w 1385440"/>
              <a:gd name="connsiteY130" fmla="*/ 457751 h 652558"/>
              <a:gd name="connsiteX131" fmla="*/ 160940 w 1385440"/>
              <a:gd name="connsiteY131" fmla="*/ 449800 h 652558"/>
              <a:gd name="connsiteX132" fmla="*/ 145037 w 1385440"/>
              <a:gd name="connsiteY132" fmla="*/ 429922 h 652558"/>
              <a:gd name="connsiteX133" fmla="*/ 109256 w 1385440"/>
              <a:gd name="connsiteY133" fmla="*/ 394141 h 652558"/>
              <a:gd name="connsiteX134" fmla="*/ 97329 w 1385440"/>
              <a:gd name="connsiteY134" fmla="*/ 382214 h 652558"/>
              <a:gd name="connsiteX135" fmla="*/ 89378 w 1385440"/>
              <a:gd name="connsiteY135" fmla="*/ 366311 h 652558"/>
              <a:gd name="connsiteX136" fmla="*/ 81426 w 1385440"/>
              <a:gd name="connsiteY136" fmla="*/ 358360 h 652558"/>
              <a:gd name="connsiteX137" fmla="*/ 77451 w 1385440"/>
              <a:gd name="connsiteY137" fmla="*/ 346433 h 652558"/>
              <a:gd name="connsiteX138" fmla="*/ 65524 w 1385440"/>
              <a:gd name="connsiteY138" fmla="*/ 330531 h 652558"/>
              <a:gd name="connsiteX139" fmla="*/ 49621 w 1385440"/>
              <a:gd name="connsiteY139" fmla="*/ 306677 h 652558"/>
              <a:gd name="connsiteX140" fmla="*/ 41670 w 1385440"/>
              <a:gd name="connsiteY140" fmla="*/ 294750 h 652558"/>
              <a:gd name="connsiteX141" fmla="*/ 29743 w 1385440"/>
              <a:gd name="connsiteY141" fmla="*/ 270896 h 652558"/>
              <a:gd name="connsiteX142" fmla="*/ 21792 w 1385440"/>
              <a:gd name="connsiteY142" fmla="*/ 247042 h 652558"/>
              <a:gd name="connsiteX143" fmla="*/ 17816 w 1385440"/>
              <a:gd name="connsiteY143" fmla="*/ 235115 h 652558"/>
              <a:gd name="connsiteX144" fmla="*/ 13840 w 1385440"/>
              <a:gd name="connsiteY144" fmla="*/ 223188 h 652558"/>
              <a:gd name="connsiteX145" fmla="*/ 5889 w 1385440"/>
              <a:gd name="connsiteY145" fmla="*/ 195358 h 652558"/>
              <a:gd name="connsiteX146" fmla="*/ 1913 w 1385440"/>
              <a:gd name="connsiteY146" fmla="*/ 147651 h 652558"/>
              <a:gd name="connsiteX147" fmla="*/ 1913 w 1385440"/>
              <a:gd name="connsiteY147" fmla="*/ 8503 h 65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385440" h="652558">
                <a:moveTo>
                  <a:pt x="1913" y="8503"/>
                </a:moveTo>
                <a:lnTo>
                  <a:pt x="1913" y="8503"/>
                </a:lnTo>
                <a:cubicBezTo>
                  <a:pt x="13840" y="9828"/>
                  <a:pt x="25857" y="10505"/>
                  <a:pt x="37694" y="12478"/>
                </a:cubicBezTo>
                <a:cubicBezTo>
                  <a:pt x="41828" y="13167"/>
                  <a:pt x="45555" y="15438"/>
                  <a:pt x="49621" y="16454"/>
                </a:cubicBezTo>
                <a:cubicBezTo>
                  <a:pt x="67836" y="21008"/>
                  <a:pt x="81989" y="21991"/>
                  <a:pt x="101305" y="24405"/>
                </a:cubicBezTo>
                <a:cubicBezTo>
                  <a:pt x="105281" y="21755"/>
                  <a:pt x="108491" y="17047"/>
                  <a:pt x="113232" y="16454"/>
                </a:cubicBezTo>
                <a:cubicBezTo>
                  <a:pt x="119937" y="15616"/>
                  <a:pt x="126405" y="19592"/>
                  <a:pt x="133110" y="20430"/>
                </a:cubicBezTo>
                <a:cubicBezTo>
                  <a:pt x="147634" y="22245"/>
                  <a:pt x="162265" y="23080"/>
                  <a:pt x="176842" y="24405"/>
                </a:cubicBezTo>
                <a:cubicBezTo>
                  <a:pt x="178167" y="37657"/>
                  <a:pt x="178793" y="50998"/>
                  <a:pt x="180818" y="64162"/>
                </a:cubicBezTo>
                <a:cubicBezTo>
                  <a:pt x="181455" y="68304"/>
                  <a:pt x="184354" y="71921"/>
                  <a:pt x="184793" y="76089"/>
                </a:cubicBezTo>
                <a:cubicBezTo>
                  <a:pt x="187017" y="97217"/>
                  <a:pt x="185899" y="118649"/>
                  <a:pt x="188769" y="139699"/>
                </a:cubicBezTo>
                <a:cubicBezTo>
                  <a:pt x="189901" y="148004"/>
                  <a:pt x="194070" y="155602"/>
                  <a:pt x="196720" y="163553"/>
                </a:cubicBezTo>
                <a:lnTo>
                  <a:pt x="200696" y="175480"/>
                </a:lnTo>
                <a:cubicBezTo>
                  <a:pt x="202021" y="179456"/>
                  <a:pt x="203656" y="183341"/>
                  <a:pt x="204672" y="187407"/>
                </a:cubicBezTo>
                <a:cubicBezTo>
                  <a:pt x="207322" y="198009"/>
                  <a:pt x="209167" y="208845"/>
                  <a:pt x="212623" y="219212"/>
                </a:cubicBezTo>
                <a:cubicBezTo>
                  <a:pt x="213948" y="223188"/>
                  <a:pt x="214725" y="227391"/>
                  <a:pt x="216599" y="231139"/>
                </a:cubicBezTo>
                <a:cubicBezTo>
                  <a:pt x="218736" y="235413"/>
                  <a:pt x="222609" y="238700"/>
                  <a:pt x="224550" y="243066"/>
                </a:cubicBezTo>
                <a:cubicBezTo>
                  <a:pt x="234897" y="266348"/>
                  <a:pt x="228565" y="270935"/>
                  <a:pt x="248404" y="290774"/>
                </a:cubicBezTo>
                <a:cubicBezTo>
                  <a:pt x="276744" y="319114"/>
                  <a:pt x="244576" y="288506"/>
                  <a:pt x="272258" y="310652"/>
                </a:cubicBezTo>
                <a:cubicBezTo>
                  <a:pt x="275185" y="312994"/>
                  <a:pt x="277282" y="316262"/>
                  <a:pt x="280209" y="318604"/>
                </a:cubicBezTo>
                <a:cubicBezTo>
                  <a:pt x="283940" y="321589"/>
                  <a:pt x="288465" y="323496"/>
                  <a:pt x="292136" y="326555"/>
                </a:cubicBezTo>
                <a:cubicBezTo>
                  <a:pt x="296455" y="330154"/>
                  <a:pt x="299181" y="335692"/>
                  <a:pt x="304063" y="338482"/>
                </a:cubicBezTo>
                <a:cubicBezTo>
                  <a:pt x="308807" y="341193"/>
                  <a:pt x="314665" y="341133"/>
                  <a:pt x="319966" y="342458"/>
                </a:cubicBezTo>
                <a:cubicBezTo>
                  <a:pt x="327917" y="347759"/>
                  <a:pt x="337063" y="351602"/>
                  <a:pt x="343820" y="358360"/>
                </a:cubicBezTo>
                <a:cubicBezTo>
                  <a:pt x="358709" y="373250"/>
                  <a:pt x="350412" y="368509"/>
                  <a:pt x="367673" y="374263"/>
                </a:cubicBezTo>
                <a:cubicBezTo>
                  <a:pt x="370324" y="376913"/>
                  <a:pt x="372411" y="380286"/>
                  <a:pt x="375625" y="382214"/>
                </a:cubicBezTo>
                <a:cubicBezTo>
                  <a:pt x="401235" y="397580"/>
                  <a:pt x="373632" y="372603"/>
                  <a:pt x="399479" y="394141"/>
                </a:cubicBezTo>
                <a:cubicBezTo>
                  <a:pt x="403798" y="397740"/>
                  <a:pt x="406728" y="402949"/>
                  <a:pt x="411406" y="406068"/>
                </a:cubicBezTo>
                <a:cubicBezTo>
                  <a:pt x="414893" y="408393"/>
                  <a:pt x="419585" y="408170"/>
                  <a:pt x="423333" y="410044"/>
                </a:cubicBezTo>
                <a:cubicBezTo>
                  <a:pt x="427607" y="412181"/>
                  <a:pt x="430986" y="415858"/>
                  <a:pt x="435260" y="417995"/>
                </a:cubicBezTo>
                <a:cubicBezTo>
                  <a:pt x="445050" y="422890"/>
                  <a:pt x="461872" y="424418"/>
                  <a:pt x="471040" y="425946"/>
                </a:cubicBezTo>
                <a:cubicBezTo>
                  <a:pt x="475016" y="427271"/>
                  <a:pt x="478876" y="429013"/>
                  <a:pt x="482967" y="429922"/>
                </a:cubicBezTo>
                <a:cubicBezTo>
                  <a:pt x="514836" y="437005"/>
                  <a:pt x="497785" y="430645"/>
                  <a:pt x="526700" y="437873"/>
                </a:cubicBezTo>
                <a:cubicBezTo>
                  <a:pt x="530765" y="438889"/>
                  <a:pt x="534535" y="440940"/>
                  <a:pt x="538626" y="441849"/>
                </a:cubicBezTo>
                <a:cubicBezTo>
                  <a:pt x="560710" y="446756"/>
                  <a:pt x="583886" y="447770"/>
                  <a:pt x="606213" y="449800"/>
                </a:cubicBezTo>
                <a:cubicBezTo>
                  <a:pt x="629425" y="457538"/>
                  <a:pt x="607008" y="450754"/>
                  <a:pt x="641993" y="457751"/>
                </a:cubicBezTo>
                <a:cubicBezTo>
                  <a:pt x="647351" y="458823"/>
                  <a:pt x="652562" y="460542"/>
                  <a:pt x="657896" y="461727"/>
                </a:cubicBezTo>
                <a:cubicBezTo>
                  <a:pt x="664492" y="463193"/>
                  <a:pt x="671190" y="464184"/>
                  <a:pt x="677774" y="465703"/>
                </a:cubicBezTo>
                <a:cubicBezTo>
                  <a:pt x="688422" y="468160"/>
                  <a:pt x="698736" y="472298"/>
                  <a:pt x="709580" y="473654"/>
                </a:cubicBezTo>
                <a:lnTo>
                  <a:pt x="741385" y="477630"/>
                </a:lnTo>
                <a:cubicBezTo>
                  <a:pt x="755962" y="476305"/>
                  <a:pt x="770593" y="475470"/>
                  <a:pt x="785117" y="473654"/>
                </a:cubicBezTo>
                <a:cubicBezTo>
                  <a:pt x="791822" y="472816"/>
                  <a:pt x="798347" y="470887"/>
                  <a:pt x="804995" y="469678"/>
                </a:cubicBezTo>
                <a:cubicBezTo>
                  <a:pt x="825197" y="466005"/>
                  <a:pt x="835860" y="464701"/>
                  <a:pt x="856679" y="461727"/>
                </a:cubicBezTo>
                <a:cubicBezTo>
                  <a:pt x="860655" y="460402"/>
                  <a:pt x="864523" y="458693"/>
                  <a:pt x="868606" y="457751"/>
                </a:cubicBezTo>
                <a:cubicBezTo>
                  <a:pt x="881774" y="454712"/>
                  <a:pt x="895541" y="454074"/>
                  <a:pt x="908362" y="449800"/>
                </a:cubicBezTo>
                <a:cubicBezTo>
                  <a:pt x="912338" y="448475"/>
                  <a:pt x="916223" y="446840"/>
                  <a:pt x="920289" y="445824"/>
                </a:cubicBezTo>
                <a:cubicBezTo>
                  <a:pt x="926844" y="444185"/>
                  <a:pt x="933648" y="443627"/>
                  <a:pt x="940167" y="441849"/>
                </a:cubicBezTo>
                <a:cubicBezTo>
                  <a:pt x="968060" y="434242"/>
                  <a:pt x="956636" y="434580"/>
                  <a:pt x="979924" y="429922"/>
                </a:cubicBezTo>
                <a:cubicBezTo>
                  <a:pt x="987828" y="428341"/>
                  <a:pt x="995958" y="427901"/>
                  <a:pt x="1003778" y="425946"/>
                </a:cubicBezTo>
                <a:cubicBezTo>
                  <a:pt x="1011909" y="423913"/>
                  <a:pt x="1019413" y="419639"/>
                  <a:pt x="1027632" y="417995"/>
                </a:cubicBezTo>
                <a:lnTo>
                  <a:pt x="1047510" y="414019"/>
                </a:lnTo>
                <a:cubicBezTo>
                  <a:pt x="1070481" y="398706"/>
                  <a:pt x="1049719" y="414755"/>
                  <a:pt x="1067388" y="394141"/>
                </a:cubicBezTo>
                <a:cubicBezTo>
                  <a:pt x="1072267" y="388449"/>
                  <a:pt x="1077990" y="383539"/>
                  <a:pt x="1083291" y="378238"/>
                </a:cubicBezTo>
                <a:lnTo>
                  <a:pt x="1095218" y="366311"/>
                </a:lnTo>
                <a:lnTo>
                  <a:pt x="1107145" y="354384"/>
                </a:lnTo>
                <a:lnTo>
                  <a:pt x="1119072" y="342458"/>
                </a:lnTo>
                <a:cubicBezTo>
                  <a:pt x="1130332" y="308673"/>
                  <a:pt x="1114628" y="349866"/>
                  <a:pt x="1130999" y="322579"/>
                </a:cubicBezTo>
                <a:cubicBezTo>
                  <a:pt x="1133155" y="318986"/>
                  <a:pt x="1132818" y="314245"/>
                  <a:pt x="1134974" y="310652"/>
                </a:cubicBezTo>
                <a:cubicBezTo>
                  <a:pt x="1136903" y="307438"/>
                  <a:pt x="1140677" y="305700"/>
                  <a:pt x="1142926" y="302701"/>
                </a:cubicBezTo>
                <a:cubicBezTo>
                  <a:pt x="1148660" y="295056"/>
                  <a:pt x="1152070" y="285604"/>
                  <a:pt x="1158828" y="278847"/>
                </a:cubicBezTo>
                <a:cubicBezTo>
                  <a:pt x="1170159" y="267518"/>
                  <a:pt x="1164701" y="274015"/>
                  <a:pt x="1174731" y="258969"/>
                </a:cubicBezTo>
                <a:cubicBezTo>
                  <a:pt x="1179799" y="243763"/>
                  <a:pt x="1183655" y="234228"/>
                  <a:pt x="1186658" y="219212"/>
                </a:cubicBezTo>
                <a:cubicBezTo>
                  <a:pt x="1190206" y="201472"/>
                  <a:pt x="1190341" y="192550"/>
                  <a:pt x="1194609" y="175480"/>
                </a:cubicBezTo>
                <a:cubicBezTo>
                  <a:pt x="1195625" y="171414"/>
                  <a:pt x="1197260" y="167529"/>
                  <a:pt x="1198585" y="163553"/>
                </a:cubicBezTo>
                <a:cubicBezTo>
                  <a:pt x="1198070" y="151703"/>
                  <a:pt x="1189394" y="21559"/>
                  <a:pt x="1198585" y="551"/>
                </a:cubicBezTo>
                <a:cubicBezTo>
                  <a:pt x="1200168" y="-3067"/>
                  <a:pt x="1227611" y="12300"/>
                  <a:pt x="1234366" y="12478"/>
                </a:cubicBezTo>
                <a:lnTo>
                  <a:pt x="1385440" y="16454"/>
                </a:lnTo>
                <a:cubicBezTo>
                  <a:pt x="1384115" y="28381"/>
                  <a:pt x="1382170" y="40255"/>
                  <a:pt x="1381465" y="52235"/>
                </a:cubicBezTo>
                <a:cubicBezTo>
                  <a:pt x="1379518" y="85335"/>
                  <a:pt x="1380683" y="118623"/>
                  <a:pt x="1377489" y="151626"/>
                </a:cubicBezTo>
                <a:cubicBezTo>
                  <a:pt x="1376682" y="159968"/>
                  <a:pt x="1372188" y="167529"/>
                  <a:pt x="1369538" y="175480"/>
                </a:cubicBezTo>
                <a:lnTo>
                  <a:pt x="1365562" y="187407"/>
                </a:lnTo>
                <a:cubicBezTo>
                  <a:pt x="1375924" y="202951"/>
                  <a:pt x="1375381" y="195762"/>
                  <a:pt x="1369538" y="215237"/>
                </a:cubicBezTo>
                <a:cubicBezTo>
                  <a:pt x="1367130" y="223265"/>
                  <a:pt x="1361586" y="239091"/>
                  <a:pt x="1361586" y="239091"/>
                </a:cubicBezTo>
                <a:cubicBezTo>
                  <a:pt x="1360286" y="246893"/>
                  <a:pt x="1356018" y="274084"/>
                  <a:pt x="1353635" y="282823"/>
                </a:cubicBezTo>
                <a:cubicBezTo>
                  <a:pt x="1351430" y="290909"/>
                  <a:pt x="1350333" y="299703"/>
                  <a:pt x="1345684" y="306677"/>
                </a:cubicBezTo>
                <a:lnTo>
                  <a:pt x="1329781" y="330531"/>
                </a:lnTo>
                <a:cubicBezTo>
                  <a:pt x="1327131" y="334507"/>
                  <a:pt x="1323967" y="338184"/>
                  <a:pt x="1321830" y="342458"/>
                </a:cubicBezTo>
                <a:cubicBezTo>
                  <a:pt x="1319180" y="347759"/>
                  <a:pt x="1316214" y="352913"/>
                  <a:pt x="1313879" y="358360"/>
                </a:cubicBezTo>
                <a:cubicBezTo>
                  <a:pt x="1312228" y="362212"/>
                  <a:pt x="1311777" y="366539"/>
                  <a:pt x="1309903" y="370287"/>
                </a:cubicBezTo>
                <a:cubicBezTo>
                  <a:pt x="1301743" y="386608"/>
                  <a:pt x="1303864" y="377835"/>
                  <a:pt x="1294000" y="390165"/>
                </a:cubicBezTo>
                <a:cubicBezTo>
                  <a:pt x="1291015" y="393896"/>
                  <a:pt x="1288186" y="397818"/>
                  <a:pt x="1286049" y="402092"/>
                </a:cubicBezTo>
                <a:cubicBezTo>
                  <a:pt x="1284175" y="405840"/>
                  <a:pt x="1283947" y="410271"/>
                  <a:pt x="1282073" y="414019"/>
                </a:cubicBezTo>
                <a:cubicBezTo>
                  <a:pt x="1273917" y="430331"/>
                  <a:pt x="1276030" y="421574"/>
                  <a:pt x="1266171" y="433898"/>
                </a:cubicBezTo>
                <a:cubicBezTo>
                  <a:pt x="1263186" y="437629"/>
                  <a:pt x="1261951" y="442839"/>
                  <a:pt x="1258220" y="445824"/>
                </a:cubicBezTo>
                <a:cubicBezTo>
                  <a:pt x="1254948" y="448442"/>
                  <a:pt x="1250269" y="448475"/>
                  <a:pt x="1246293" y="449800"/>
                </a:cubicBezTo>
                <a:cubicBezTo>
                  <a:pt x="1227427" y="468666"/>
                  <a:pt x="1237502" y="463333"/>
                  <a:pt x="1218463" y="469678"/>
                </a:cubicBezTo>
                <a:lnTo>
                  <a:pt x="1202560" y="485581"/>
                </a:lnTo>
                <a:cubicBezTo>
                  <a:pt x="1198584" y="489557"/>
                  <a:pt x="1195662" y="494994"/>
                  <a:pt x="1190633" y="497508"/>
                </a:cubicBezTo>
                <a:lnTo>
                  <a:pt x="1174731" y="505459"/>
                </a:lnTo>
                <a:cubicBezTo>
                  <a:pt x="1172081" y="508110"/>
                  <a:pt x="1170133" y="511735"/>
                  <a:pt x="1166780" y="513411"/>
                </a:cubicBezTo>
                <a:cubicBezTo>
                  <a:pt x="1159283" y="517159"/>
                  <a:pt x="1142926" y="521362"/>
                  <a:pt x="1142926" y="521362"/>
                </a:cubicBezTo>
                <a:cubicBezTo>
                  <a:pt x="1140275" y="524012"/>
                  <a:pt x="1137973" y="527064"/>
                  <a:pt x="1134974" y="529313"/>
                </a:cubicBezTo>
                <a:cubicBezTo>
                  <a:pt x="1134960" y="529323"/>
                  <a:pt x="1105164" y="549187"/>
                  <a:pt x="1099193" y="553167"/>
                </a:cubicBezTo>
                <a:cubicBezTo>
                  <a:pt x="1095217" y="555817"/>
                  <a:pt x="1090644" y="557739"/>
                  <a:pt x="1087266" y="561118"/>
                </a:cubicBezTo>
                <a:cubicBezTo>
                  <a:pt x="1084616" y="563769"/>
                  <a:pt x="1082529" y="567141"/>
                  <a:pt x="1079315" y="569070"/>
                </a:cubicBezTo>
                <a:cubicBezTo>
                  <a:pt x="1074866" y="571739"/>
                  <a:pt x="1054945" y="575983"/>
                  <a:pt x="1051486" y="577021"/>
                </a:cubicBezTo>
                <a:cubicBezTo>
                  <a:pt x="1043458" y="579429"/>
                  <a:pt x="1035583" y="582322"/>
                  <a:pt x="1027632" y="584972"/>
                </a:cubicBezTo>
                <a:lnTo>
                  <a:pt x="991851" y="596899"/>
                </a:lnTo>
                <a:lnTo>
                  <a:pt x="979924" y="600875"/>
                </a:lnTo>
                <a:cubicBezTo>
                  <a:pt x="975948" y="604851"/>
                  <a:pt x="972879" y="610012"/>
                  <a:pt x="967997" y="612802"/>
                </a:cubicBezTo>
                <a:cubicBezTo>
                  <a:pt x="964820" y="614618"/>
                  <a:pt x="933608" y="620405"/>
                  <a:pt x="932216" y="620753"/>
                </a:cubicBezTo>
                <a:cubicBezTo>
                  <a:pt x="928150" y="621769"/>
                  <a:pt x="924398" y="623907"/>
                  <a:pt x="920289" y="624729"/>
                </a:cubicBezTo>
                <a:cubicBezTo>
                  <a:pt x="904480" y="627891"/>
                  <a:pt x="887876" y="627581"/>
                  <a:pt x="872581" y="632680"/>
                </a:cubicBezTo>
                <a:cubicBezTo>
                  <a:pt x="859295" y="637109"/>
                  <a:pt x="859733" y="637302"/>
                  <a:pt x="844752" y="640631"/>
                </a:cubicBezTo>
                <a:cubicBezTo>
                  <a:pt x="838155" y="642097"/>
                  <a:pt x="831429" y="642968"/>
                  <a:pt x="824873" y="644607"/>
                </a:cubicBezTo>
                <a:cubicBezTo>
                  <a:pt x="820807" y="645623"/>
                  <a:pt x="817012" y="647567"/>
                  <a:pt x="812946" y="648583"/>
                </a:cubicBezTo>
                <a:cubicBezTo>
                  <a:pt x="806391" y="650222"/>
                  <a:pt x="799694" y="651233"/>
                  <a:pt x="793068" y="652558"/>
                </a:cubicBezTo>
                <a:cubicBezTo>
                  <a:pt x="730783" y="651233"/>
                  <a:pt x="668413" y="652104"/>
                  <a:pt x="606213" y="648583"/>
                </a:cubicBezTo>
                <a:cubicBezTo>
                  <a:pt x="601090" y="648293"/>
                  <a:pt x="578958" y="638788"/>
                  <a:pt x="570432" y="636656"/>
                </a:cubicBezTo>
                <a:cubicBezTo>
                  <a:pt x="565131" y="635331"/>
                  <a:pt x="559863" y="633865"/>
                  <a:pt x="554529" y="632680"/>
                </a:cubicBezTo>
                <a:cubicBezTo>
                  <a:pt x="547933" y="631214"/>
                  <a:pt x="541207" y="630343"/>
                  <a:pt x="534651" y="628704"/>
                </a:cubicBezTo>
                <a:cubicBezTo>
                  <a:pt x="530585" y="627688"/>
                  <a:pt x="526815" y="625638"/>
                  <a:pt x="522724" y="624729"/>
                </a:cubicBezTo>
                <a:cubicBezTo>
                  <a:pt x="495120" y="618595"/>
                  <a:pt x="505579" y="623562"/>
                  <a:pt x="482967" y="616778"/>
                </a:cubicBezTo>
                <a:cubicBezTo>
                  <a:pt x="474939" y="614370"/>
                  <a:pt x="467064" y="611476"/>
                  <a:pt x="459113" y="608826"/>
                </a:cubicBezTo>
                <a:lnTo>
                  <a:pt x="435260" y="600875"/>
                </a:lnTo>
                <a:cubicBezTo>
                  <a:pt x="431284" y="599550"/>
                  <a:pt x="427399" y="597915"/>
                  <a:pt x="423333" y="596899"/>
                </a:cubicBezTo>
                <a:lnTo>
                  <a:pt x="391527" y="588948"/>
                </a:lnTo>
                <a:cubicBezTo>
                  <a:pt x="387551" y="586298"/>
                  <a:pt x="383966" y="582938"/>
                  <a:pt x="379600" y="580997"/>
                </a:cubicBezTo>
                <a:cubicBezTo>
                  <a:pt x="371941" y="577593"/>
                  <a:pt x="362720" y="577694"/>
                  <a:pt x="355746" y="573045"/>
                </a:cubicBezTo>
                <a:cubicBezTo>
                  <a:pt x="351771" y="570395"/>
                  <a:pt x="347551" y="568079"/>
                  <a:pt x="343820" y="565094"/>
                </a:cubicBezTo>
                <a:cubicBezTo>
                  <a:pt x="331498" y="555237"/>
                  <a:pt x="340250" y="557345"/>
                  <a:pt x="323941" y="549191"/>
                </a:cubicBezTo>
                <a:cubicBezTo>
                  <a:pt x="320193" y="547317"/>
                  <a:pt x="315990" y="546541"/>
                  <a:pt x="312014" y="545216"/>
                </a:cubicBezTo>
                <a:cubicBezTo>
                  <a:pt x="285885" y="519083"/>
                  <a:pt x="335015" y="565849"/>
                  <a:pt x="280209" y="529313"/>
                </a:cubicBezTo>
                <a:cubicBezTo>
                  <a:pt x="250597" y="509572"/>
                  <a:pt x="286966" y="534944"/>
                  <a:pt x="256355" y="509435"/>
                </a:cubicBezTo>
                <a:cubicBezTo>
                  <a:pt x="252684" y="506376"/>
                  <a:pt x="248159" y="504469"/>
                  <a:pt x="244428" y="501484"/>
                </a:cubicBezTo>
                <a:cubicBezTo>
                  <a:pt x="241501" y="499142"/>
                  <a:pt x="239830" y="495208"/>
                  <a:pt x="236477" y="493532"/>
                </a:cubicBezTo>
                <a:cubicBezTo>
                  <a:pt x="228980" y="489784"/>
                  <a:pt x="220574" y="488231"/>
                  <a:pt x="212623" y="485581"/>
                </a:cubicBezTo>
                <a:lnTo>
                  <a:pt x="200696" y="481605"/>
                </a:lnTo>
                <a:cubicBezTo>
                  <a:pt x="198046" y="477629"/>
                  <a:pt x="196476" y="472663"/>
                  <a:pt x="192745" y="469678"/>
                </a:cubicBezTo>
                <a:cubicBezTo>
                  <a:pt x="189473" y="467060"/>
                  <a:pt x="184411" y="467859"/>
                  <a:pt x="180818" y="465703"/>
                </a:cubicBezTo>
                <a:cubicBezTo>
                  <a:pt x="177604" y="463774"/>
                  <a:pt x="175793" y="460093"/>
                  <a:pt x="172866" y="457751"/>
                </a:cubicBezTo>
                <a:cubicBezTo>
                  <a:pt x="169135" y="454766"/>
                  <a:pt x="164671" y="452785"/>
                  <a:pt x="160940" y="449800"/>
                </a:cubicBezTo>
                <a:cubicBezTo>
                  <a:pt x="147498" y="439047"/>
                  <a:pt x="157758" y="444233"/>
                  <a:pt x="145037" y="429922"/>
                </a:cubicBezTo>
                <a:lnTo>
                  <a:pt x="109256" y="394141"/>
                </a:lnTo>
                <a:lnTo>
                  <a:pt x="97329" y="382214"/>
                </a:lnTo>
                <a:cubicBezTo>
                  <a:pt x="94679" y="376913"/>
                  <a:pt x="92666" y="371242"/>
                  <a:pt x="89378" y="366311"/>
                </a:cubicBezTo>
                <a:cubicBezTo>
                  <a:pt x="87299" y="363192"/>
                  <a:pt x="83355" y="361574"/>
                  <a:pt x="81426" y="358360"/>
                </a:cubicBezTo>
                <a:cubicBezTo>
                  <a:pt x="79270" y="354767"/>
                  <a:pt x="79530" y="350072"/>
                  <a:pt x="77451" y="346433"/>
                </a:cubicBezTo>
                <a:cubicBezTo>
                  <a:pt x="74164" y="340680"/>
                  <a:pt x="69324" y="335959"/>
                  <a:pt x="65524" y="330531"/>
                </a:cubicBezTo>
                <a:cubicBezTo>
                  <a:pt x="60044" y="322702"/>
                  <a:pt x="54922" y="314628"/>
                  <a:pt x="49621" y="306677"/>
                </a:cubicBezTo>
                <a:cubicBezTo>
                  <a:pt x="46971" y="302701"/>
                  <a:pt x="43181" y="299283"/>
                  <a:pt x="41670" y="294750"/>
                </a:cubicBezTo>
                <a:cubicBezTo>
                  <a:pt x="27166" y="251241"/>
                  <a:pt x="50299" y="317150"/>
                  <a:pt x="29743" y="270896"/>
                </a:cubicBezTo>
                <a:cubicBezTo>
                  <a:pt x="26339" y="263237"/>
                  <a:pt x="24442" y="254993"/>
                  <a:pt x="21792" y="247042"/>
                </a:cubicBezTo>
                <a:lnTo>
                  <a:pt x="17816" y="235115"/>
                </a:lnTo>
                <a:cubicBezTo>
                  <a:pt x="16491" y="231139"/>
                  <a:pt x="14856" y="227254"/>
                  <a:pt x="13840" y="223188"/>
                </a:cubicBezTo>
                <a:cubicBezTo>
                  <a:pt x="8849" y="203219"/>
                  <a:pt x="11593" y="212469"/>
                  <a:pt x="5889" y="195358"/>
                </a:cubicBezTo>
                <a:cubicBezTo>
                  <a:pt x="4564" y="179456"/>
                  <a:pt x="2710" y="163589"/>
                  <a:pt x="1913" y="147651"/>
                </a:cubicBezTo>
                <a:cubicBezTo>
                  <a:pt x="-2393" y="61527"/>
                  <a:pt x="1913" y="31694"/>
                  <a:pt x="1913" y="8503"/>
                </a:cubicBezTo>
                <a:close/>
              </a:path>
            </a:pathLst>
          </a:cu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44984" y="2570673"/>
            <a:ext cx="200288" cy="2578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570913" y="2570673"/>
            <a:ext cx="200288" cy="2578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872724" y="824250"/>
            <a:ext cx="172548" cy="4404949"/>
          </a:xfrm>
          <a:custGeom>
            <a:avLst/>
            <a:gdLst>
              <a:gd name="connsiteX0" fmla="*/ 495868 w 564107"/>
              <a:gd name="connsiteY0" fmla="*/ 27296 h 3450609"/>
              <a:gd name="connsiteX1" fmla="*/ 304800 w 564107"/>
              <a:gd name="connsiteY1" fmla="*/ 395785 h 3450609"/>
              <a:gd name="connsiteX2" fmla="*/ 127379 w 564107"/>
              <a:gd name="connsiteY2" fmla="*/ 1514902 h 3450609"/>
              <a:gd name="connsiteX3" fmla="*/ 31845 w 564107"/>
              <a:gd name="connsiteY3" fmla="*/ 3057099 h 3450609"/>
              <a:gd name="connsiteX4" fmla="*/ 318448 w 564107"/>
              <a:gd name="connsiteY4" fmla="*/ 3084394 h 3450609"/>
              <a:gd name="connsiteX5" fmla="*/ 359391 w 564107"/>
              <a:gd name="connsiteY5" fmla="*/ 859809 h 3450609"/>
              <a:gd name="connsiteX6" fmla="*/ 564107 w 564107"/>
              <a:gd name="connsiteY6" fmla="*/ 0 h 3450609"/>
              <a:gd name="connsiteX7" fmla="*/ 564107 w 564107"/>
              <a:gd name="connsiteY7" fmla="*/ 0 h 345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107" h="3450609">
                <a:moveTo>
                  <a:pt x="495868" y="27296"/>
                </a:moveTo>
                <a:cubicBezTo>
                  <a:pt x="431041" y="87573"/>
                  <a:pt x="366215" y="147851"/>
                  <a:pt x="304800" y="395785"/>
                </a:cubicBezTo>
                <a:cubicBezTo>
                  <a:pt x="243385" y="643719"/>
                  <a:pt x="172871" y="1071350"/>
                  <a:pt x="127379" y="1514902"/>
                </a:cubicBezTo>
                <a:cubicBezTo>
                  <a:pt x="81887" y="1958454"/>
                  <a:pt x="0" y="2795517"/>
                  <a:pt x="31845" y="3057099"/>
                </a:cubicBezTo>
                <a:cubicBezTo>
                  <a:pt x="63690" y="3318681"/>
                  <a:pt x="263857" y="3450609"/>
                  <a:pt x="318448" y="3084394"/>
                </a:cubicBezTo>
                <a:cubicBezTo>
                  <a:pt x="373039" y="2718179"/>
                  <a:pt x="318448" y="1373875"/>
                  <a:pt x="359391" y="859809"/>
                </a:cubicBezTo>
                <a:cubicBezTo>
                  <a:pt x="400334" y="345743"/>
                  <a:pt x="564107" y="0"/>
                  <a:pt x="564107" y="0"/>
                </a:cubicBezTo>
                <a:lnTo>
                  <a:pt x="564107" y="0"/>
                </a:lnTo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2" name="Picture 2" descr="C:\Users\Директор\Pictures\МОИ РИСУНКИ ПОФИЗИКЕ\Физприборы\Штатив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39515"/>
            <a:ext cx="3950915" cy="586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547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5" grpId="0" animBg="1"/>
      <p:bldP spid="22" grpId="0" animBg="1"/>
      <p:bldP spid="23" grpId="0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84279" y="1067562"/>
            <a:ext cx="214312" cy="2571749"/>
          </a:xfrm>
          <a:prstGeom prst="rect">
            <a:avLst/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95888" y="2287387"/>
            <a:ext cx="1168198" cy="1057275"/>
          </a:xfrm>
          <a:prstGeom prst="ellipse">
            <a:avLst/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Хорда 39"/>
          <p:cNvSpPr/>
          <p:nvPr/>
        </p:nvSpPr>
        <p:spPr>
          <a:xfrm rot="16200000">
            <a:off x="3236474" y="2253399"/>
            <a:ext cx="1079430" cy="1149332"/>
          </a:xfrm>
          <a:prstGeom prst="chord">
            <a:avLst>
              <a:gd name="adj1" fmla="val 1604737"/>
              <a:gd name="adj2" fmla="val 2000718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войная волна 1"/>
          <p:cNvSpPr/>
          <p:nvPr/>
        </p:nvSpPr>
        <p:spPr>
          <a:xfrm rot="5400000">
            <a:off x="3508313" y="2053996"/>
            <a:ext cx="2510831" cy="537965"/>
          </a:xfrm>
          <a:prstGeom prst="doubleWave">
            <a:avLst>
              <a:gd name="adj1" fmla="val 12500"/>
              <a:gd name="adj2" fmla="val -616"/>
            </a:avLst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55779" y="3649831"/>
            <a:ext cx="285750" cy="7858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84154" y="1067562"/>
            <a:ext cx="285750" cy="2510832"/>
          </a:xfrm>
          <a:prstGeom prst="rect">
            <a:avLst/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8779" y="1067562"/>
            <a:ext cx="714375" cy="2653707"/>
          </a:xfrm>
          <a:prstGeom prst="rect">
            <a:avLst/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14750" y="1200405"/>
            <a:ext cx="1153369" cy="1024325"/>
          </a:xfrm>
          <a:prstGeom prst="ellipse">
            <a:avLst/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84154" y="3506956"/>
            <a:ext cx="3429000" cy="285750"/>
          </a:xfrm>
          <a:prstGeom prst="roundRect">
            <a:avLst/>
          </a:prstGeom>
          <a:solidFill>
            <a:srgbClr val="C7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84279" y="3364082"/>
            <a:ext cx="214312" cy="1428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3898591" y="4292769"/>
            <a:ext cx="985838" cy="285750"/>
          </a:xfrm>
          <a:prstGeom prst="trapezoi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69966" y="4435644"/>
            <a:ext cx="1857375" cy="2143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2425" y="4638674"/>
            <a:ext cx="8429625" cy="1428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" name="Picture 2" descr="C:\Users\Директор\Documents\Давление\Рисунокололд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944356">
            <a:off x="6267362" y="336519"/>
            <a:ext cx="925415" cy="130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олилиния 19"/>
          <p:cNvSpPr/>
          <p:nvPr/>
        </p:nvSpPr>
        <p:spPr>
          <a:xfrm>
            <a:off x="5755966" y="1067562"/>
            <a:ext cx="214313" cy="2725143"/>
          </a:xfrm>
          <a:custGeom>
            <a:avLst/>
            <a:gdLst>
              <a:gd name="connsiteX0" fmla="*/ 495868 w 564107"/>
              <a:gd name="connsiteY0" fmla="*/ 27296 h 3450609"/>
              <a:gd name="connsiteX1" fmla="*/ 304800 w 564107"/>
              <a:gd name="connsiteY1" fmla="*/ 395785 h 3450609"/>
              <a:gd name="connsiteX2" fmla="*/ 127379 w 564107"/>
              <a:gd name="connsiteY2" fmla="*/ 1514902 h 3450609"/>
              <a:gd name="connsiteX3" fmla="*/ 31845 w 564107"/>
              <a:gd name="connsiteY3" fmla="*/ 3057099 h 3450609"/>
              <a:gd name="connsiteX4" fmla="*/ 318448 w 564107"/>
              <a:gd name="connsiteY4" fmla="*/ 3084394 h 3450609"/>
              <a:gd name="connsiteX5" fmla="*/ 359391 w 564107"/>
              <a:gd name="connsiteY5" fmla="*/ 859809 h 3450609"/>
              <a:gd name="connsiteX6" fmla="*/ 564107 w 564107"/>
              <a:gd name="connsiteY6" fmla="*/ 0 h 3450609"/>
              <a:gd name="connsiteX7" fmla="*/ 564107 w 564107"/>
              <a:gd name="connsiteY7" fmla="*/ 0 h 345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107" h="3450609">
                <a:moveTo>
                  <a:pt x="495868" y="27296"/>
                </a:moveTo>
                <a:cubicBezTo>
                  <a:pt x="431041" y="87573"/>
                  <a:pt x="366215" y="147851"/>
                  <a:pt x="304800" y="395785"/>
                </a:cubicBezTo>
                <a:cubicBezTo>
                  <a:pt x="243385" y="643719"/>
                  <a:pt x="172871" y="1071350"/>
                  <a:pt x="127379" y="1514902"/>
                </a:cubicBezTo>
                <a:cubicBezTo>
                  <a:pt x="81887" y="1958454"/>
                  <a:pt x="0" y="2795517"/>
                  <a:pt x="31845" y="3057099"/>
                </a:cubicBezTo>
                <a:cubicBezTo>
                  <a:pt x="63690" y="3318681"/>
                  <a:pt x="263857" y="3450609"/>
                  <a:pt x="318448" y="3084394"/>
                </a:cubicBezTo>
                <a:cubicBezTo>
                  <a:pt x="373039" y="2718179"/>
                  <a:pt x="318448" y="1373875"/>
                  <a:pt x="359391" y="859809"/>
                </a:cubicBezTo>
                <a:cubicBezTo>
                  <a:pt x="400334" y="345743"/>
                  <a:pt x="564107" y="0"/>
                  <a:pt x="564107" y="0"/>
                </a:cubicBezTo>
                <a:lnTo>
                  <a:pt x="564107" y="0"/>
                </a:lnTo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18540" y="1435259"/>
            <a:ext cx="45719" cy="571504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84154" y="2322978"/>
            <a:ext cx="285750" cy="11839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8779" y="2322978"/>
            <a:ext cx="714375" cy="14697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299591" y="5301208"/>
            <a:ext cx="85352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сообщающихся сосудах любой формы и сечения поверхности однородной жидкости устанавливаются на одном уровне.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84154" y="3506956"/>
            <a:ext cx="2714625" cy="285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Волна 29"/>
          <p:cNvSpPr/>
          <p:nvPr/>
        </p:nvSpPr>
        <p:spPr>
          <a:xfrm rot="16200000">
            <a:off x="4170608" y="2647119"/>
            <a:ext cx="1209726" cy="561443"/>
          </a:xfrm>
          <a:prstGeom prst="wav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55582" y="1435259"/>
            <a:ext cx="45719" cy="2214578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29750" y="1434833"/>
            <a:ext cx="45719" cy="2204478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541664" y="1435259"/>
            <a:ext cx="45719" cy="2214578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41400" y="2649705"/>
            <a:ext cx="45719" cy="571504"/>
          </a:xfrm>
          <a:prstGeom prst="rect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Хорда 28"/>
          <p:cNvSpPr/>
          <p:nvPr/>
        </p:nvSpPr>
        <p:spPr>
          <a:xfrm rot="16200000">
            <a:off x="3230839" y="2249701"/>
            <a:ext cx="1079430" cy="1149332"/>
          </a:xfrm>
          <a:prstGeom prst="chord">
            <a:avLst>
              <a:gd name="adj1" fmla="val 1604737"/>
              <a:gd name="adj2" fmla="val 2000718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271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75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2" grpId="0" animBg="1"/>
      <p:bldP spid="20" grpId="0" animBg="1"/>
      <p:bldP spid="20" grpId="1" animBg="1"/>
      <p:bldP spid="11" grpId="0" animBg="1"/>
      <p:bldP spid="10" grpId="0" animBg="1"/>
      <p:bldP spid="31" grpId="0"/>
      <p:bldP spid="25" grpId="0" animBg="1"/>
      <p:bldP spid="30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3635896" y="332656"/>
            <a:ext cx="5334744" cy="23762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54013" indent="0" algn="ctr" eaLnBrk="1" hangingPunct="1">
              <a:buFontTx/>
              <a:buNone/>
              <a:defRPr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onotype Corsiva" pitchFamily="66" charset="0"/>
              </a:rPr>
              <a:t>В сообщающихся сосудах любой формы и сечения уровень жидкости будет одинаков.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4" name="Picture 12" descr="sosudy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3243262" cy="270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4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1259" y="3386782"/>
            <a:ext cx="3240087" cy="3252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79512" y="3861048"/>
            <a:ext cx="5334744" cy="23042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54013" indent="0" algn="ctr" eaLnBrk="1" hangingPunct="1">
              <a:buFontTx/>
              <a:buNone/>
              <a:defRPr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onotype Corsiva" pitchFamily="66" charset="0"/>
              </a:rPr>
              <a:t>В сообщающихся сосудах в разном положении уровень жидкости будет одинаков.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ообщающиеся сосуды 7 класс">
  <a:themeElements>
    <a:clrScheme name="Океан 5">
      <a:dk1>
        <a:srgbClr val="000000"/>
      </a:dk1>
      <a:lt1>
        <a:srgbClr val="FFFFFF"/>
      </a:lt1>
      <a:dk2>
        <a:srgbClr val="336600"/>
      </a:dk2>
      <a:lt2>
        <a:srgbClr val="FFFFFF"/>
      </a:lt2>
      <a:accent1>
        <a:srgbClr val="B7C533"/>
      </a:accent1>
      <a:accent2>
        <a:srgbClr val="CCCCFF"/>
      </a:accent2>
      <a:accent3>
        <a:srgbClr val="ADB8AA"/>
      </a:accent3>
      <a:accent4>
        <a:srgbClr val="DADADA"/>
      </a:accent4>
      <a:accent5>
        <a:srgbClr val="D8DFAD"/>
      </a:accent5>
      <a:accent6>
        <a:srgbClr val="B9B9E7"/>
      </a:accent6>
      <a:hlink>
        <a:srgbClr val="FFFFCC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Сообщающиеся сосуды 7 класс</Template>
  <TotalTime>3</TotalTime>
  <Words>91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Сообщающиеся сосуды 7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2014-05-25T19:07:08Z</dcterms:created>
  <dcterms:modified xsi:type="dcterms:W3CDTF">2014-05-25T19:31:32Z</dcterms:modified>
</cp:coreProperties>
</file>