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105C6-7BB8-460D-A318-396992C14524}" type="datetimeFigureOut">
              <a:rPr lang="ru-RU" smtClean="0"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8469-45A6-4290-9F8B-03B243117D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Достоинства и недостатки рекламы.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323528" y="1700808"/>
          <a:ext cx="8676456" cy="4172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504256"/>
              </a:tblGrid>
              <a:tr h="188650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Достоинства рекламы для покупателей.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Недостатки рекламы для покупателей.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Достоинства рекламы для производителей (продавцов).</a:t>
                      </a:r>
                    </a:p>
                    <a:p>
                      <a:pPr algn="ctr"/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Недостатки рекламы для производителей (продавцов).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</a:tr>
              <a:tr h="188650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Достоинства и недостатки рекламы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11560" y="1412776"/>
          <a:ext cx="8208912" cy="47603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22322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Достоинства рекламы для покупателей.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Недостатки рекламы для покупателей.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Достоинства рекламы для производителей (продавцов).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+mn-lt"/>
                          <a:ea typeface="Calibri"/>
                          <a:cs typeface="Times New Roman"/>
                        </a:rPr>
                        <a:t>Недостатки рекламы для производителей (продавцов).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9816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 smtClean="0">
                          <a:latin typeface="Calibri"/>
                          <a:ea typeface="Calibri"/>
                          <a:cs typeface="Times New Roman"/>
                        </a:rPr>
                        <a:t>1,3,5,9,11,13</a:t>
                      </a:r>
                      <a:endParaRPr lang="ru-RU" sz="4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 smtClean="0">
                          <a:latin typeface="Calibri"/>
                          <a:ea typeface="Calibri"/>
                          <a:cs typeface="Times New Roman"/>
                        </a:rPr>
                        <a:t>2,6,10,12</a:t>
                      </a:r>
                      <a:endParaRPr lang="ru-RU" sz="4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 smtClean="0">
                          <a:latin typeface="Calibri"/>
                          <a:ea typeface="Calibri"/>
                          <a:cs typeface="Times New Roman"/>
                        </a:rPr>
                        <a:t>7,8</a:t>
                      </a:r>
                      <a:endParaRPr lang="ru-RU" sz="4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4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8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ru-RU" sz="4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61</Words>
  <Application>Microsoft Office PowerPoint</Application>
  <PresentationFormat>Экран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Достоинства и недостатки рекламы.</vt:lpstr>
      <vt:lpstr>Достоинства и недостатки рекламы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3</cp:revision>
  <dcterms:created xsi:type="dcterms:W3CDTF">2014-02-06T15:13:00Z</dcterms:created>
  <dcterms:modified xsi:type="dcterms:W3CDTF">2014-02-06T15:35:14Z</dcterms:modified>
</cp:coreProperties>
</file>