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A46B4-22B4-4CA3-9766-9876F7C1C6FF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1E58-0EC9-4AA2-817A-60563733BD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A46B4-22B4-4CA3-9766-9876F7C1C6FF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1E58-0EC9-4AA2-817A-60563733BD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A46B4-22B4-4CA3-9766-9876F7C1C6FF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1E58-0EC9-4AA2-817A-60563733BD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A46B4-22B4-4CA3-9766-9876F7C1C6FF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1E58-0EC9-4AA2-817A-60563733BD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A46B4-22B4-4CA3-9766-9876F7C1C6FF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1E58-0EC9-4AA2-817A-60563733BD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A46B4-22B4-4CA3-9766-9876F7C1C6FF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1E58-0EC9-4AA2-817A-60563733BD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A46B4-22B4-4CA3-9766-9876F7C1C6FF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1E58-0EC9-4AA2-817A-60563733BD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A46B4-22B4-4CA3-9766-9876F7C1C6FF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1E58-0EC9-4AA2-817A-60563733BD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A46B4-22B4-4CA3-9766-9876F7C1C6FF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1E58-0EC9-4AA2-817A-60563733BD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A46B4-22B4-4CA3-9766-9876F7C1C6FF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1E58-0EC9-4AA2-817A-60563733BD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A46B4-22B4-4CA3-9766-9876F7C1C6FF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1E58-0EC9-4AA2-817A-60563733BD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A46B4-22B4-4CA3-9766-9876F7C1C6FF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01E58-0EC9-4AA2-817A-60563733BDB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Виды рекламной стратегии.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400" dirty="0" smtClean="0"/>
              <a:t>                                                                                Подготовила учитель МБОУ СОШ №7 с</a:t>
            </a:r>
          </a:p>
          <a:p>
            <a:r>
              <a:rPr lang="ru-RU" sz="1400" dirty="0" smtClean="0"/>
              <a:t>                                                                  углубленным изучение  отдельных предметов</a:t>
            </a:r>
          </a:p>
          <a:p>
            <a:r>
              <a:rPr lang="ru-RU" sz="1400" dirty="0" smtClean="0"/>
              <a:t>                                                                   Клюева Ирина Станиславовна.</a:t>
            </a:r>
          </a:p>
          <a:p>
            <a:r>
              <a:rPr lang="ru-RU" sz="1400" dirty="0"/>
              <a:t> </a:t>
            </a:r>
            <a:r>
              <a:rPr lang="ru-RU" sz="1400" dirty="0" smtClean="0"/>
              <a:t> </a:t>
            </a:r>
          </a:p>
          <a:p>
            <a:endParaRPr lang="ru-RU" sz="1400" dirty="0"/>
          </a:p>
          <a:p>
            <a:r>
              <a:rPr lang="ru-RU" sz="1400" dirty="0" smtClean="0"/>
              <a:t>Дзержинск 2014 г.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1-tub-ru.yandex.net/i?id=179786266-18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48680"/>
            <a:ext cx="260985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://im3-tub-ru.yandex.net/i?id=240111144-45-72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2420888"/>
            <a:ext cx="28575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im6-tub-ru.yandex.net/i?id=337507236-29-72&amp;n=2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4293096"/>
            <a:ext cx="3384376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0-tub-ru.yandex.net/i?id=530777608-00-72&amp;n=2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6136" y="4077072"/>
            <a:ext cx="3347864" cy="222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2-tub-ru.yandex.net/i?id=106403854-06-72&amp;n=21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96136" y="548680"/>
            <a:ext cx="324036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4-tub-ru.yandex.net/i?id=115796259-01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76672"/>
            <a:ext cx="187220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://im6-tub-ru.yandex.net/i?id=322829764-37-72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404664"/>
            <a:ext cx="244827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im7-tub-ru.yandex.net/i?id=569336147-32-72&amp;n=2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861048"/>
            <a:ext cx="4176464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3-tub-ru.yandex.net/i?id=113389686-37-72&amp;n=2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75656" y="2348880"/>
            <a:ext cx="18383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2-tub-ru.yandex.net/i?id=124205972-57-72&amp;n=21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6056" y="4293096"/>
            <a:ext cx="3816424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2-tub-ru.yandex.net/i?id=476925241-10-72&amp;n=21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56176" y="2780928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im6-tub-ru.yandex.net/i?id=82692719-53-72&amp;n=2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00192" y="476672"/>
            <a:ext cx="2684458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Содержимое 5" descr="http://im2-tub-ru.yandex.net/i?id=65070385-19-72&amp;n=2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48680"/>
            <a:ext cx="3312368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2-tub-ru.yandex.net/i?id=38884725-34-72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548680"/>
            <a:ext cx="3118842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2-tub-ru.yandex.net/i?id=114902621-51-72&amp;n=2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3861048"/>
            <a:ext cx="3168351" cy="2298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im3-tub-ru.yandex.net/i?id=114764343-64-72&amp;n=2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3861048"/>
            <a:ext cx="3411835" cy="2292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5-tub-ru.yandex.net/i?id=202888510-67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32656"/>
            <a:ext cx="2664296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://im5-tub-ru.yandex.net/i?id=120124257-30-72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2204864"/>
            <a:ext cx="374441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im4-tub-ru.yandex.net/i?id=534076965-11-72&amp;n=2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933056"/>
            <a:ext cx="273630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5-tub-ru.yandex.net/i?id=374241978-46-72&amp;n=2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216" y="4509120"/>
            <a:ext cx="2088232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1-tub-ru.yandex.net/i?id=51517286-20-72&amp;n=21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44208" y="260648"/>
            <a:ext cx="172819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3-tub-ru.yandex.net/i?id=212878038-05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20688"/>
            <a:ext cx="2448272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://im2-tub-ru.yandex.net/i?id=6835616-35-72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404664"/>
            <a:ext cx="3024336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im4-tub-ru.yandex.net/i?id=182962763-11-72&amp;n=2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2714624"/>
            <a:ext cx="2880320" cy="201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0-tub-ru.yandex.net/i?id=154771518-18-72&amp;n=2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4077072"/>
            <a:ext cx="2421632" cy="2076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6-tub-ru.yandex.net/i?id=141674671-13-72&amp;n=21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44208" y="3933056"/>
            <a:ext cx="2448272" cy="2076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27</Words>
  <Application>Microsoft Office PowerPoint</Application>
  <PresentationFormat>Экран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Виды рекламной стратегии.</vt:lpstr>
      <vt:lpstr>Слайд 2</vt:lpstr>
      <vt:lpstr>Слайд 3</vt:lpstr>
      <vt:lpstr>Слайд 4</vt:lpstr>
      <vt:lpstr>Слайд 5</vt:lpstr>
      <vt:lpstr>Слайд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рекламной стратегии.</dc:title>
  <dc:creator>Ирина</dc:creator>
  <cp:lastModifiedBy>Ирина</cp:lastModifiedBy>
  <cp:revision>4</cp:revision>
  <dcterms:created xsi:type="dcterms:W3CDTF">2014-01-31T19:01:00Z</dcterms:created>
  <dcterms:modified xsi:type="dcterms:W3CDTF">2014-01-31T19:36:18Z</dcterms:modified>
</cp:coreProperties>
</file>