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59172-4FEE-4041-8E78-5C21D4721B7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3F91-2518-4FBC-B4EF-8D0CF1180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59172-4FEE-4041-8E78-5C21D4721B7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3F91-2518-4FBC-B4EF-8D0CF1180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59172-4FEE-4041-8E78-5C21D4721B7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3F91-2518-4FBC-B4EF-8D0CF1180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59172-4FEE-4041-8E78-5C21D4721B7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3F91-2518-4FBC-B4EF-8D0CF1180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59172-4FEE-4041-8E78-5C21D4721B7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3F91-2518-4FBC-B4EF-8D0CF1180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59172-4FEE-4041-8E78-5C21D4721B7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3F91-2518-4FBC-B4EF-8D0CF1180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59172-4FEE-4041-8E78-5C21D4721B7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3F91-2518-4FBC-B4EF-8D0CF1180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59172-4FEE-4041-8E78-5C21D4721B7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3F91-2518-4FBC-B4EF-8D0CF1180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59172-4FEE-4041-8E78-5C21D4721B7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3F91-2518-4FBC-B4EF-8D0CF1180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59172-4FEE-4041-8E78-5C21D4721B7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3F91-2518-4FBC-B4EF-8D0CF1180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59172-4FEE-4041-8E78-5C21D4721B7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3F91-2518-4FBC-B4EF-8D0CF1180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59172-4FEE-4041-8E78-5C21D4721B7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73F91-2518-4FBC-B4EF-8D0CF1180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" y="54994"/>
          <a:ext cx="9143999" cy="6732367"/>
        </p:xfrm>
        <a:graphic>
          <a:graphicData uri="http://schemas.openxmlformats.org/drawingml/2006/table">
            <a:tbl>
              <a:tblPr/>
              <a:tblGrid>
                <a:gridCol w="1043607"/>
                <a:gridCol w="1368152"/>
                <a:gridCol w="1440160"/>
                <a:gridCol w="1656184"/>
                <a:gridCol w="2016224"/>
                <a:gridCol w="1619672"/>
              </a:tblGrid>
              <a:tr h="1108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Формы торговли.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История возникновения.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Место проведения. Участники.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Цели, задачи, функции.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Виды форм торговли.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Типы торговли, примеры товаров продающихся в данной форме торговли.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55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Розничный 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магазин.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.Появились купцы, которые нанимали для торговли розничных продавцов.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15-16 век -  торговля на рыночных площадях.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Появление в Москве Гостиных Рядов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8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Розничный магазин – это специально оборудованное здание, предназначенное для продажи  товаров и услуг покупателям.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3E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магазине, как и на рынке, непосредственно, лицом к лицу, встречаются продавец и покупатель</a:t>
                      </a:r>
                      <a:r>
                        <a:rPr lang="ru-RU" sz="1400" dirty="0" smtClean="0">
                          <a:solidFill>
                            <a:srgbClr val="003E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Основными задачами розничного магазина являются: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1.удовлетворение спроса населения, как по ассортименту, так и по качеству товаров;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2.организация соответствующего уровня обслуживания покупателей с предоставлением разнообразных услуг. 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Специализированный магазин 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характеризуется небольшим разнообразием представленных товарных групп, но с богатым ассортиментом внутри каждой товарной группы, торгуют определенным товаром.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Узкоспециализированные розничные магазины – это магазины, в которых реализуется один какой-либо товар.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Розничная торговля небольшим количеством или отдельными единицами                     (штуками). Например: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буханка хлеба, пакет молока, десяток яиц, коробка конфет, кухонный гарнитур, диван, компьютер, пара  кроссовок и т.д.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" y="-27383"/>
          <a:ext cx="9143998" cy="6821041"/>
        </p:xfrm>
        <a:graphic>
          <a:graphicData uri="http://schemas.openxmlformats.org/drawingml/2006/table">
            <a:tbl>
              <a:tblPr/>
              <a:tblGrid>
                <a:gridCol w="827583"/>
                <a:gridCol w="1656184"/>
                <a:gridCol w="1656184"/>
                <a:gridCol w="1584176"/>
                <a:gridCol w="1963742"/>
                <a:gridCol w="1456129"/>
              </a:tblGrid>
              <a:tr h="1174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Формы торговли.</a:t>
                      </a:r>
                    </a:p>
                  </a:txBody>
                  <a:tcPr marL="24693" marR="24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История возникновения.</a:t>
                      </a:r>
                    </a:p>
                  </a:txBody>
                  <a:tcPr marL="24693" marR="24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Место проведения. Участники.</a:t>
                      </a:r>
                    </a:p>
                  </a:txBody>
                  <a:tcPr marL="24693" marR="24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Цели, задачи, функции.</a:t>
                      </a:r>
                    </a:p>
                  </a:txBody>
                  <a:tcPr marL="24693" marR="24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Виды форм торговли.</a:t>
                      </a:r>
                    </a:p>
                  </a:txBody>
                  <a:tcPr marL="24693" marR="24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Типы торговли, примеры товаров продающихся в данной форме торговли.</a:t>
                      </a:r>
                    </a:p>
                  </a:txBody>
                  <a:tcPr marL="24693" marR="24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4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Аукцион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24693" marR="24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Первые аукционы были зарегистрированы еще в 500 г. до нашей эры.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1254 году декрет, изданный королем Людовиком IX, учредил профессию аукционера.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Самый старый из действующих аукционных домов в Европе —  Аукционный дом Стокгольма — был основан в 1674 году.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Знаменитый аукцион «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Сотбис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 открылся в 1744 году.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693" marR="24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Аукцион - продажа отдельных видов товаров в виде публичного торга, проводимого в заранее установленном месте и в заранее обозначенное время. </a:t>
                      </a:r>
                      <a:r>
                        <a:rPr lang="ru-RU" sz="1400" kern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Аукционные торги проводятся в специальном зале.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Регулярные аукционы проводятся специальными аукционными фирмами в одном и том же месте один или несколько раз в год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693" marR="24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Функции аукционного комитета: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1.Разработка и утверждение правил аукционных торгов;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2.Разработка графика проведения торгов.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3.Назначение ведущего торгов – аукциониста.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Различают четыре стадии проведения аукционов: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1.Подготовка;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2.Осмотр товаров,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3.Аукционный торг;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4.Оформление и исполнение аукционной сделки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693" marR="24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зависимости от технологии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проведения выделяют: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  <a:r>
                        <a:rPr lang="ru-RU" sz="14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Аукцион с понижением цены (голландский аукцион), победителем которого признаётся лицо, первым согласившееся уплатить предлагаемую на аукционе цену.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2.Аукцион с повышением цены (английский аукцион), победителем которого признаётся лицо, предложившее наивысшую цену — самая распространенная форма аукционов в настоящее время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693" marR="24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Товары, обладающие индивидуальными особенностями и свойствами.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Основные товары: 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пушно</a:t>
                      </a:r>
                      <a:r>
                        <a:rPr lang="ru-RU" sz="140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-меховые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товары, немытая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шерсть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чай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табак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цветы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овощи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фрукты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тропические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породы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леса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лошади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 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рыба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подержанные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автомобили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произведения</a:t>
                      </a:r>
                      <a:r>
                        <a:rPr lang="ru-RU" sz="140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искусства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693" marR="24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" y="0"/>
          <a:ext cx="9143998" cy="6890879"/>
        </p:xfrm>
        <a:graphic>
          <a:graphicData uri="http://schemas.openxmlformats.org/drawingml/2006/table">
            <a:tbl>
              <a:tblPr/>
              <a:tblGrid>
                <a:gridCol w="836215"/>
                <a:gridCol w="1798710"/>
                <a:gridCol w="1627117"/>
                <a:gridCol w="1534093"/>
                <a:gridCol w="1584176"/>
                <a:gridCol w="1763687"/>
              </a:tblGrid>
              <a:tr h="1193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Формы торговли.</a:t>
                      </a:r>
                    </a:p>
                  </a:txBody>
                  <a:tcPr marL="24693" marR="24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История возникновения.</a:t>
                      </a:r>
                    </a:p>
                  </a:txBody>
                  <a:tcPr marL="24693" marR="24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Место проведения. Участники.</a:t>
                      </a:r>
                    </a:p>
                  </a:txBody>
                  <a:tcPr marL="24693" marR="24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Цели, задачи, функции.</a:t>
                      </a:r>
                    </a:p>
                  </a:txBody>
                  <a:tcPr marL="24693" marR="24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Виды форм торговли.</a:t>
                      </a:r>
                    </a:p>
                  </a:txBody>
                  <a:tcPr marL="24693" marR="24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Типы торговли, примеры товаров продающихся в данной форме торговли.</a:t>
                      </a:r>
                    </a:p>
                  </a:txBody>
                  <a:tcPr marL="24693" marR="24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4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Аукцион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24693" marR="24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1913 года «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Сотбис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 начал продавать живопись, а потом и любые предметы роскоши — автомобили, вина, драгоценности, поместья.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 1766 году основал свой аукционный дом Джеймс Кристи.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Первые художественные аукционы в России проходят в 1760-х гг., преимущественно в Петербурге.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начала 1990-х гг. началось возрождение аукционной деятельности в России.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693" marR="24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Нерегулярные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аукционы проводятся, когда возникает необходимость продажи товара.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аукционе присутствуют: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Аукционер - участник аукциона.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Аукционист - лицо, проводящее аукцион.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качестве продавцов и покупателей на аукционах могут выступать как фирмы, так и гражданские лица.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693" marR="24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Существуют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способы повышения цены — гласный и негласный.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 гласном способе аукционист во время торгов объявляет новую цену и номер покупателя, предложившего ее. При негласном способе аукционист лишь объявляет новую цену, не называя покупателя. 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693" marR="24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характеру продаваемого товара: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Товарный аукцион - на котором продаются произведения искусства, ювелирные изделия, меха, а также уникальные товары, пользующиеся повышенным спросом.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Аукцион ценных бумаг - купля-продажа акций, облигаций и др.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135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Благотворительный  аукцион.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693" marR="24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исторические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раритеты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коллекционные</a:t>
                      </a:r>
                      <a:r>
                        <a:rPr lang="ru-RU" sz="140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объекты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антиквариат.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Различные финансовые активы: акции, облигации и др.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процессе благотворительного аукциона собираются средства для определенной спонсорской помощи.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693" marR="24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1" cy="6858000"/>
        </p:xfrm>
        <a:graphic>
          <a:graphicData uri="http://schemas.openxmlformats.org/drawingml/2006/table">
            <a:tbl>
              <a:tblPr firstRow="1" bandRow="1"/>
              <a:tblGrid>
                <a:gridCol w="1115616"/>
                <a:gridCol w="1368152"/>
                <a:gridCol w="1440160"/>
                <a:gridCol w="1656184"/>
                <a:gridCol w="2448272"/>
                <a:gridCol w="1115617"/>
              </a:tblGrid>
              <a:tr h="226353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Формы торговли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История возникновения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Место проведения. Участники.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Цели, задачи, функции.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Виды форм торговли.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Типы торговли, примеры товаров продающихся в данной форме торговли.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45944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Розничный магазин.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17-18 век – открытие множества иностранных лавок и магазинов.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 Вторая половина 18 века – открылись магазины в домах русских купцов.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Розничный торговец — это организация или отдельное лицо, основным видом деятельности которых, является розничная торговля.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Основные торговые функции магазинов следующие: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1.изучение покупательского спроса на товары;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2.составление заявок на завоз товаров;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3.формирование ассортимента товаров;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4.реклама товаров и услуг.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Универсальный магазин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— крупный 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магазин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осуществляющий 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торговлю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широким 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ассортиментом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продовольственных и  промышленных 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товаров</a:t>
                      </a:r>
                      <a:r>
                        <a:rPr lang="ru-RU" sz="140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(универмаг, универсам, торговый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центр).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Розничные магазины самообслуживания, магазины с ограниченным обслуживанием, магазины с полным обслуживанием.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-2" y="116632"/>
          <a:ext cx="9144004" cy="6716365"/>
        </p:xfrm>
        <a:graphic>
          <a:graphicData uri="http://schemas.openxmlformats.org/drawingml/2006/table">
            <a:tbl>
              <a:tblPr/>
              <a:tblGrid>
                <a:gridCol w="827586"/>
                <a:gridCol w="1728192"/>
                <a:gridCol w="1800200"/>
                <a:gridCol w="1800200"/>
                <a:gridCol w="1703546"/>
                <a:gridCol w="1284280"/>
              </a:tblGrid>
              <a:tr h="722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Формы торговли.</a:t>
                      </a: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История возникновения.</a:t>
                      </a: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Место проведения. Участники.</a:t>
                      </a: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Цели, задачи, функции.</a:t>
                      </a: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Виды форм торговли.</a:t>
                      </a: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Типы торговли, примеры товаров продающихся в данной форме торговли.</a:t>
                      </a: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4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Оптовый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магазин.</a:t>
                      </a: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1.8-9 век появление рынков, возникновение внутренней торговли.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2.15-16 век появились Гостиные Дворы для оптовой торговли.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3.17-18 век появилась крупная оптовая торговля. Купечество оформилось в самостоятельное сословие – </a:t>
                      </a: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гильдийские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купцы. Купцы первой  гильдии имели право на внешний и внутренний оптовый торг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Оптовый магазин – это  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магазин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с широким 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ассортиментом</a:t>
                      </a:r>
                      <a:r>
                        <a:rPr lang="ru-RU" sz="140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товаров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оптовым ценам.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оптовом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магазине продается товар только крупными партиями.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Оптовый торговец — это организация или отдельное лицо,  предоставляют услуги, как производителям, так и розничным магазинам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Основная задача - снабжение товарами розничных  магазинов.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Характерные </a:t>
                      </a: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задачи:</a:t>
                      </a:r>
                      <a:endParaRPr lang="ru-RU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1.планомерно регулировать товарное 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предложение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в соответствии со спросом.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2.поиск поставщиков товаров для розничных магазинов и других покупателей;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3.закупка крупных партий товаров у предприятий-изготовителей;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Магазины </a:t>
                      </a:r>
                      <a:r>
                        <a:rPr lang="ru-RU" sz="1400" kern="18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кеш-энд-керри</a:t>
                      </a:r>
                      <a:r>
                        <a:rPr lang="ru-RU" sz="1400" kern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 предназначены для обслуживания покупателей, приобретающих товары мелкооптовыми партиями с целью их последующей перепродажей в магазинах, палатках, киосках и других предприятиях мелкорозничной торговли</a:t>
                      </a:r>
                      <a:r>
                        <a:rPr lang="ru-RU" sz="1400" kern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Товар продается  только крупными партиями или мелким оптом.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480"/>
                        </a:spcBef>
                        <a:spcAft>
                          <a:spcPts val="600"/>
                        </a:spcAft>
                      </a:pPr>
                      <a:r>
                        <a:rPr lang="ru-RU" sz="1400" kern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Товары,  продающиеся в оптовых магазинах: продовольственные товары (продаются партиями в размере транспортной упаковки), 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-2" y="0"/>
          <a:ext cx="9144004" cy="6885384"/>
        </p:xfrm>
        <a:graphic>
          <a:graphicData uri="http://schemas.openxmlformats.org/drawingml/2006/table">
            <a:tbl>
              <a:tblPr/>
              <a:tblGrid>
                <a:gridCol w="827586"/>
                <a:gridCol w="1800200"/>
                <a:gridCol w="1635228"/>
                <a:gridCol w="1893164"/>
                <a:gridCol w="1944216"/>
                <a:gridCol w="1043610"/>
              </a:tblGrid>
              <a:tr h="734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Формы торговли.</a:t>
                      </a: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История возникновения.</a:t>
                      </a: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Место проведения. Участники.</a:t>
                      </a: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Цели, задачи, функции.</a:t>
                      </a: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Виды форм торговли.</a:t>
                      </a: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Типы торговли, примеры товаров продающихся в данной форме торговли.</a:t>
                      </a: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24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Оптовый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магазин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4.19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век возникновение торговых товариществ, развитие оптовой биржевой торговли.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1925-1926 г были созданы отраслевые синдикаты и другие оптовые государственные организации: оптовые конторы, базы, склады, холодильники.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6.1950 г начало строительства крупных универсальных магазинов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Независимый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продавец – посредник (</a:t>
                      </a: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дистрибьютер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продает товары промышленного производства производителям,  предоставляет хранение товарных запасов, кредитование и доставку товаров.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Продавец оптовик-коммивояжер  продает и  сам доставляет товар покупателям.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Функции</a:t>
                      </a:r>
                      <a:r>
                        <a:rPr lang="ru-RU" sz="1400" kern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1.оценка потребностей покупателей  и их спроса;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48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2.складирование и хранение товарных запасов, 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3.заключение договоров купли-продажи с оптовыми покупателями и обеспечение контроля их исполнения;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4.организация своевременной доставки товаров в розничные магазины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Товарные </a:t>
                      </a:r>
                      <a:r>
                        <a:rPr lang="ru-RU" sz="1400" kern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склады -  предназначены для накопления и хранения товарных запасов, комплектования торгового ассортимента, подготовки к продаже товаров и их реализации.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Оптовые склады бывают специализированные и универсальные.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Оптовые рынки -  осуществляют организацию операций по купле-продаже оптовых партий товаров в определённом месте и по установленным </a:t>
                      </a:r>
                      <a:r>
                        <a:rPr lang="ru-RU" sz="1400" kern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правилам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бытовая </a:t>
                      </a:r>
                      <a:r>
                        <a:rPr lang="ru-RU" sz="1400" kern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химия, парфюмерно-косметические товары,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кондитерские изделия,  популярные сорта чая и кофе, овощи, морепродукты, игрушки, бытовая техника и т.д.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-36512" y="1"/>
          <a:ext cx="9180512" cy="6885383"/>
        </p:xfrm>
        <a:graphic>
          <a:graphicData uri="http://schemas.openxmlformats.org/drawingml/2006/table">
            <a:tbl>
              <a:tblPr/>
              <a:tblGrid>
                <a:gridCol w="864096"/>
                <a:gridCol w="1656184"/>
                <a:gridCol w="2016224"/>
                <a:gridCol w="1440160"/>
                <a:gridCol w="2016224"/>
                <a:gridCol w="1187624"/>
              </a:tblGrid>
              <a:tr h="1423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Формы торговли.</a:t>
                      </a: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История возникновения.</a:t>
                      </a: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Место проведения. Участники.</a:t>
                      </a: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Цели, задачи, функции.</a:t>
                      </a: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Виды форм торговли.</a:t>
                      </a: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Типы торговли, примеры товаров продающихся в данной форме торговли.</a:t>
                      </a: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2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Оптовый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магазин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7.На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сегодняшний день существуют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центры оптовой торговли, магазины-склады и т.д.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Продавец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оптовик-коммивояжер  продает и  сам доставляет товар покупателям.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Продавцы  оптовики-скупщики сельхозпродуктов скупают продукцию у фермеров и собирают ее в крупные партии для отгрузки предприятиям пищевой промышленности, хлебозаводам, пекарням и покупателям, от имени государственных учреждений.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5.организация и проведение рекламных мероприятий.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Такие </a:t>
                      </a:r>
                      <a:r>
                        <a:rPr lang="ru-RU" sz="1400" kern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рынки могут быть, как универсальные, так и специализированными на продаже какой-либо одной продукции или товарной группы (мясные, плодовоовощные рынки, рынки морепродуктов).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284" marR="20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-36512" y="1"/>
          <a:ext cx="9145016" cy="6905004"/>
        </p:xfrm>
        <a:graphic>
          <a:graphicData uri="http://schemas.openxmlformats.org/drawingml/2006/table">
            <a:tbl>
              <a:tblPr/>
              <a:tblGrid>
                <a:gridCol w="792088"/>
                <a:gridCol w="1656184"/>
                <a:gridCol w="1728192"/>
                <a:gridCol w="2012772"/>
                <a:gridCol w="1634576"/>
                <a:gridCol w="1321204"/>
              </a:tblGrid>
              <a:tr h="1356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Формы торговли.</a:t>
                      </a:r>
                    </a:p>
                  </a:txBody>
                  <a:tcPr marL="21530" marR="21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История возникновения.</a:t>
                      </a:r>
                    </a:p>
                  </a:txBody>
                  <a:tcPr marL="21530" marR="21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Место проведения. Участники.</a:t>
                      </a:r>
                    </a:p>
                  </a:txBody>
                  <a:tcPr marL="21530" marR="21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Цели, задачи, функции.</a:t>
                      </a:r>
                    </a:p>
                  </a:txBody>
                  <a:tcPr marL="21530" marR="21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Виды форм торговли.</a:t>
                      </a:r>
                    </a:p>
                  </a:txBody>
                  <a:tcPr marL="21530" marR="21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Типы торговли, примеры товаров продающихся в данной форме торговли.</a:t>
                      </a:r>
                    </a:p>
                  </a:txBody>
                  <a:tcPr marL="21530" marR="21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2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Биржа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530" marR="21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1.1406 год в Брюгге была основана первая биржа.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2.1608 год на Амстердамской товарной бирже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впервые была введена торговля по образцам и пробам товаров.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3.1703 год в Петербурге открыта первая Российская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биржа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4.17 век возникновение первой фондовой биржи в Амстердаме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530" marR="21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Биржа – это организационный, постоянно функционирующий, определенный оптовый рынок однородных товаров.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бирже продавец и покупатель не встречаются друг с другом.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Осуществление торговых операций производится через биржевых посредников -  брокеров, дилеров, с участием маклеров</a:t>
                      </a:r>
                      <a:r>
                        <a:rPr lang="ru-RU" sz="1400" kern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530" marR="21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 dirty="0">
                          <a:solidFill>
                            <a:srgbClr val="3131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Основная цель  -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развитие оптового рынка страны и повышение эффективности товарооборота.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Основными задачами биржи являются: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marR="47625" lvl="0" indent="-342900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развитие организованного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рынка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товаров и ценных бумаг;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marR="47625" lvl="0" indent="-342900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2.упрощение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процедуры поиска продавцов;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marR="47625" lvl="0" indent="-342900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3.создание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торгового механизма,  заключения биржевых сделок по установленным правилам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530" marR="21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Товарная биржа (Товарно-сырьевая) –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занимается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оптовой</a:t>
                      </a:r>
                      <a:r>
                        <a:rPr lang="ru-RU" sz="1400" u="none" strike="noStrike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торговлей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массовых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товаров (партии кофе, пшеницы, нефть, строительные материалы и т.д.).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фондовых биржах  осуществляются сделки с ценными бумагами, например: акциями, облигациями, различными сертификатами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530" marR="21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Продажа крупными партиями  -  оптом, по стандартам или образцам.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Товары: </a:t>
                      </a:r>
                      <a:r>
                        <a:rPr lang="ru-RU" sz="1400" b="1" kern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нефть, дизельное топливо, бензин, мазут, пропан;  медь, алюминий, свинец;  пшеница, кукуруза, овёс, рожь, ячмень, рис; </a:t>
                      </a:r>
                      <a:br>
                        <a:rPr lang="ru-RU" sz="14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льняное и хлопковое семя,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530" marR="21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-133826"/>
          <a:ext cx="9144001" cy="6991826"/>
        </p:xfrm>
        <a:graphic>
          <a:graphicData uri="http://schemas.openxmlformats.org/drawingml/2006/table">
            <a:tbl>
              <a:tblPr/>
              <a:tblGrid>
                <a:gridCol w="827584"/>
                <a:gridCol w="1440160"/>
                <a:gridCol w="1728192"/>
                <a:gridCol w="2304256"/>
                <a:gridCol w="1440160"/>
                <a:gridCol w="1403649"/>
              </a:tblGrid>
              <a:tr h="1092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Формы торговли.</a:t>
                      </a:r>
                    </a:p>
                  </a:txBody>
                  <a:tcPr marL="21530" marR="21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История возникновения.</a:t>
                      </a:r>
                    </a:p>
                  </a:txBody>
                  <a:tcPr marL="21530" marR="21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Место проведения. Участники.</a:t>
                      </a:r>
                    </a:p>
                  </a:txBody>
                  <a:tcPr marL="21530" marR="21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Цели, задачи, функции.</a:t>
                      </a:r>
                    </a:p>
                  </a:txBody>
                  <a:tcPr marL="21530" marR="21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Виды форм торговли.</a:t>
                      </a:r>
                    </a:p>
                  </a:txBody>
                  <a:tcPr marL="21530" marR="21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Типы торговли, примеры товаров продающихся в данной форме торговли.</a:t>
                      </a:r>
                    </a:p>
                  </a:txBody>
                  <a:tcPr marL="21530" marR="21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5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Биржа.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530" marR="21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5.1921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г. открытие  в Саратове  первой послереволюционной биржи.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6.В феврале 1930 г. была полностью завершена ликвидация всех товарных бирж и их фондовых отделов.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7.В 1990 году открылись три биржи: Московская товарная биржа,  Российская товарно-сырьевая биржа, Московская товарная биржа стройматериалов.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530" marR="21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Брокеры  </a:t>
                      </a:r>
                      <a:r>
                        <a:rPr lang="ru-RU" sz="1400" kern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это посредники, осуществляющие перепродажу товаров от своего имени, но за счет клиентов.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Основная функция брокера - свести покупателей с продавцами и помочь им договориться.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Дилер 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это посредник, осуществляющий перепродажу товаров от своего имени и за свой счет. 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Маклер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это, как правило, штатный работник биржи, который ведет торг и оформляет сделки.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530" marR="21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Выделяют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следующие основные функции, которые выполняет биржа:</a:t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Сводит друг с другом покупателей и продавцов.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 Служит местом, где непосредственно осуществляются сделки купли-продажи.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Устанавливает цены сделок;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Гарантирует исполнение биржевых сделок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 Устанавливает стандарты на биржевые товары.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 Разрабатывает, подготавливает и реализует типовые контракты для членов биржи, помогающие в заключении сделок.</a:t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 Определяет правила торгов.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530" marR="21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валютных биржах  осуществляются операции по купле продаже денег разных государств.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48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Универсальные биржи —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биржи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совмещающие организацию торгов товарами, ценными бумагами и валютой.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530" marR="21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соя</a:t>
                      </a:r>
                      <a:r>
                        <a:rPr lang="ru-RU" sz="14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бобы, соевое масло;  крупный рогатый скот, живые свиньи, бекон; сахар-сырец, сахар рафинированный, кофе, какао-бобы, картофель, растительные масла, пряности, яйца, концентрат апельсинового сока, арахис; ценные бумаги, валюту.</a:t>
                      </a:r>
                      <a:br>
                        <a:rPr lang="ru-RU" sz="14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530" marR="21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-3" y="1"/>
          <a:ext cx="9144002" cy="6950482"/>
        </p:xfrm>
        <a:graphic>
          <a:graphicData uri="http://schemas.openxmlformats.org/drawingml/2006/table">
            <a:tbl>
              <a:tblPr/>
              <a:tblGrid>
                <a:gridCol w="827587"/>
                <a:gridCol w="1550396"/>
                <a:gridCol w="1689964"/>
                <a:gridCol w="2016224"/>
                <a:gridCol w="1584176"/>
                <a:gridCol w="1475655"/>
              </a:tblGrid>
              <a:tr h="1134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Формы торговли.</a:t>
                      </a:r>
                    </a:p>
                  </a:txBody>
                  <a:tcPr marL="25398" marR="25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История возникновения.</a:t>
                      </a:r>
                    </a:p>
                  </a:txBody>
                  <a:tcPr marL="25398" marR="25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Место проведения. Участники.</a:t>
                      </a:r>
                    </a:p>
                  </a:txBody>
                  <a:tcPr marL="25398" marR="25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Цели, задачи, функции.</a:t>
                      </a:r>
                    </a:p>
                  </a:txBody>
                  <a:tcPr marL="25398" marR="25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Виды форм торговли.</a:t>
                      </a:r>
                    </a:p>
                  </a:txBody>
                  <a:tcPr marL="25398" marR="25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Типы торговли, примеры товаров продающихся в данной форме торговли.</a:t>
                      </a:r>
                    </a:p>
                  </a:txBody>
                  <a:tcPr marL="25398" marR="25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3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Ярмарка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25398" marR="25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12 веке начинается становление ярмарок. Проводились во время церковных праздников, в хорошо защищенных местах.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16 веке в России работают две крупные ярмарки  Нижегородская и </a:t>
                      </a: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Ирбитская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 революцией история ярмарок в России заканчивается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98" marR="25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</a:t>
                      </a:r>
                      <a:r>
                        <a:rPr lang="ru-RU" sz="14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рупный торг, периодически устраиваемый в определенное время и в постоянном месте,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ежегодно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повторяющаяся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распродажа</a:t>
                      </a:r>
                      <a:r>
                        <a:rPr lang="ru-RU" sz="1400" i="0" u="none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товаров</a:t>
                      </a:r>
                      <a:r>
                        <a:rPr lang="ru-RU" sz="1400" i="0" u="non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endParaRPr lang="ru-RU" sz="1400" i="0" u="none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Основными покупателями на ярмарках являются как представители оптовой торговли, так и конечные потребители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98" marR="25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Главная цель  — оптовая продажа и закупка товаров, заключение прямых договоров между продавцами и покупателями.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Задачи: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1.Выставка   поставщиками образцов своего производства, показ новых достижений научно-технического прогресса;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2.Предоставить возможность оптовым покупателям свободно закупать товары, ознакомившись с реальными образцами товаров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;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98" marR="25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Различают ярмарки универсальные и специализированные.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Специализированные 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ярмарки торгуют одним видом товаров (например, ярмарки пушнины, изделий народного творчества);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Универсальные</a:t>
                      </a: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ярмарки торгуют различными видами товаров.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98" marR="25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ярмарке товар продается как оптом, так и в розницу.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Основными предметами торговли ярмарок  являются:  сельскохозяйственные продукты, кожа, пушнина, изделия народных промыслов, чай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400" b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хлопок</a:t>
                      </a:r>
                      <a:r>
                        <a:rPr lang="ru-RU" sz="14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98" marR="25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-1" y="1"/>
          <a:ext cx="9144000" cy="6901644"/>
        </p:xfrm>
        <a:graphic>
          <a:graphicData uri="http://schemas.openxmlformats.org/drawingml/2006/table">
            <a:tbl>
              <a:tblPr/>
              <a:tblGrid>
                <a:gridCol w="899593"/>
                <a:gridCol w="1656184"/>
                <a:gridCol w="1296144"/>
                <a:gridCol w="1872208"/>
                <a:gridCol w="1872208"/>
                <a:gridCol w="1547663"/>
              </a:tblGrid>
              <a:tr h="1183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Формы торговли.</a:t>
                      </a:r>
                    </a:p>
                  </a:txBody>
                  <a:tcPr marL="25398" marR="25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История возникновения.</a:t>
                      </a:r>
                    </a:p>
                  </a:txBody>
                  <a:tcPr marL="25398" marR="25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Место проведения. Участники.</a:t>
                      </a:r>
                    </a:p>
                  </a:txBody>
                  <a:tcPr marL="25398" marR="25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Цели, задачи, функции.</a:t>
                      </a:r>
                    </a:p>
                  </a:txBody>
                  <a:tcPr marL="25398" marR="25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Виды форм торговли.</a:t>
                      </a:r>
                    </a:p>
                  </a:txBody>
                  <a:tcPr marL="25398" marR="25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Типы торговли, примеры товаров продающихся в данной форме торговли.</a:t>
                      </a:r>
                    </a:p>
                  </a:txBody>
                  <a:tcPr marL="25398" marR="25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4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Ярмарка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25398" marR="25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Только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начале 60-ых годов 20 –го века началось возрождение ярмарок в Советском Союзе.</a:t>
                      </a: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 ноября 1991 года состоялось официальное учреждение Всероссийского акционерного общества (ВАО) "Нижегородская ярмарка".  С 1991 года ярмарка начинает обретать свое историческое место.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98" marR="25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Продавцами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ярмарке выступают изготовители товаров и посредники.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ярмарке товар продается как оптом, так и в розницу. Если товар невозможно показать, то оформляется образец в виде проспекта, буклета или макета.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98" marR="25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3.Получить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необходимую коммерческую информацию и заключить торговые сделки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Функции: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1.Пропаганда новейших достижений науки и техники;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2.Распространение новых высококачественных товаров;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3.Выявления реального спроса на товар;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4.Установление сторонами деловых связей;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98" marR="25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</a:t>
                      </a: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продолжительности работы они могут быть:</a:t>
                      </a:r>
                      <a:endParaRPr lang="ru-RU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1.постоянно действующими -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помогают производителям и покупателям быстрее найти друг друга и ознакомиться с условиями поставки и с ассортиментом.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2.периодически организованными —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сводят в одном месте продавцов и покупателей определенной группы товаров для закупки на очередной хозяйственный год.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98" marR="25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хлопчатобумажные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товары, книги, изделия косметики, бытовая химия, продовольственные товары, автомобили, средства связи, медицинская техника, вооружение, речные и морские суда, станки и многое другое.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98" marR="25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1804</Words>
  <Application>Microsoft Office PowerPoint</Application>
  <PresentationFormat>Экран (4:3)</PresentationFormat>
  <Paragraphs>348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Проверка домашнего задания. Практическая ситуация.</dc:title>
  <dc:creator>Ирина</dc:creator>
  <cp:lastModifiedBy>Ирина</cp:lastModifiedBy>
  <cp:revision>19</cp:revision>
  <dcterms:created xsi:type="dcterms:W3CDTF">2014-03-16T14:08:23Z</dcterms:created>
  <dcterms:modified xsi:type="dcterms:W3CDTF">2014-03-25T18:13:29Z</dcterms:modified>
</cp:coreProperties>
</file>