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4" r:id="rId23"/>
    <p:sldId id="278" r:id="rId24"/>
    <p:sldId id="285" r:id="rId25"/>
    <p:sldId id="282" r:id="rId26"/>
    <p:sldId id="280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Luna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4581525"/>
            <a:ext cx="6443662" cy="1152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ru-RU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5876925"/>
            <a:ext cx="5292725" cy="7651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ru-RU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4975" y="260350"/>
            <a:ext cx="2128838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237287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5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\02\19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747A4-6EFA-441C-8B35-AA32E935FB44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94174-B04E-4384-BEEB-91D4CCF228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89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5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6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0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2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6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2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4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31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8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280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830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0750" y="1268413"/>
            <a:ext cx="4183063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6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49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319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una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60350"/>
            <a:ext cx="65738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51852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\02\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9" y="-1456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F747A4-6EFA-441C-8B35-AA32E935FB44}" type="datetimeFigureOut">
              <a:rPr lang="ru-RU" smtClean="0"/>
              <a:pPr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594174-B04E-4384-BEEB-91D4CCF228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учитель года\2 этап\материал для презнт урока\IMG_4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4099"/>
            <a:ext cx="9036496" cy="187220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Тема урока «Закон Архимеда»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611" y="332656"/>
            <a:ext cx="8796432" cy="969963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  <a:t>Ф</a:t>
            </a:r>
            <a: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  <a:t>ормула вычисления выталкивающей силы </a:t>
            </a:r>
            <a: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  <a:t>?</a:t>
            </a:r>
          </a:p>
        </p:txBody>
      </p:sp>
      <p:pic>
        <p:nvPicPr>
          <p:cNvPr id="7173" name="Picture 5" descr="L:\учитель года\2 этап\материал для презнт урока\2012-03-05_2058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9" y="2204864"/>
            <a:ext cx="460055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60095" y="2564904"/>
            <a:ext cx="250376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F</a:t>
            </a:r>
            <a:r>
              <a:rPr lang="ru-RU" sz="4400" dirty="0"/>
              <a:t>а = </a:t>
            </a:r>
            <a:r>
              <a:rPr lang="ru-RU" sz="4400" dirty="0" err="1"/>
              <a:t>Рж</a:t>
            </a:r>
            <a:endParaRPr lang="ru-RU" sz="4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3463" y="4597400"/>
            <a:ext cx="41370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45" y="122717"/>
            <a:ext cx="8712968" cy="108012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Открытие закона Архимеда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pic>
        <p:nvPicPr>
          <p:cNvPr id="9218" name="Picture 2" descr="L:\учитель года\2 этап\материал для презнт урока\IMG_40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495" y="2181026"/>
            <a:ext cx="4430061" cy="361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1776413"/>
            <a:ext cx="48291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6200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9214" y="1557338"/>
            <a:ext cx="2859911" cy="32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2370138"/>
            <a:ext cx="27051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89688" y="1557338"/>
            <a:ext cx="24860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74650" y="50133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Ломоносов М.В.</a:t>
            </a:r>
          </a:p>
          <a:p>
            <a:pPr algn="ctr"/>
            <a:r>
              <a:rPr lang="ru-RU" b="1"/>
              <a:t>1711 – 1765 </a:t>
            </a: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3635375" y="6015038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Эйлер Л.</a:t>
            </a:r>
          </a:p>
          <a:p>
            <a:pPr algn="ctr"/>
            <a:r>
              <a:rPr lang="ru-RU" b="1"/>
              <a:t>1707 - 1783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588125" y="52292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Бернулли Д.</a:t>
            </a:r>
          </a:p>
          <a:p>
            <a:pPr algn="ctr"/>
            <a:r>
              <a:rPr lang="ru-RU" b="1"/>
              <a:t>1700 - 1772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0597" y="188640"/>
            <a:ext cx="8100392" cy="86409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Русские ученые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8" y="188640"/>
            <a:ext cx="8867740" cy="95436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  <a:t>Экспериментальная проверка закона Архимеда</a:t>
            </a:r>
            <a:endParaRPr lang="ru-RU" sz="3600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pic>
        <p:nvPicPr>
          <p:cNvPr id="10242" name="Picture 2" descr="L:\учитель года\2 этап\материал для презнт урока\IMG_4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0" y="1600952"/>
            <a:ext cx="8568952" cy="4900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08" y="188640"/>
            <a:ext cx="8424936" cy="93610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latin typeface="Asessor" panose="040B0500000000000000" pitchFamily="82" charset="0"/>
              </a:rPr>
              <a:t>Выталкивающая сила в газах</a:t>
            </a:r>
            <a:endParaRPr lang="ru-RU" sz="4400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pic>
        <p:nvPicPr>
          <p:cNvPr id="11266" name="Picture 2" descr="L:\учитель года\2 этап\материал для презнт урока\IMG_40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4851" y="2489188"/>
            <a:ext cx="503314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149314"/>
            <a:ext cx="51371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82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  <a:latin typeface="Asessor" panose="040B0500000000000000" pitchFamily="82" charset="0"/>
              </a:rPr>
              <a:t>Формулировка закона Архимеда</a:t>
            </a:r>
            <a:endParaRPr lang="ru-RU" sz="4400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84057" y="1124879"/>
            <a:ext cx="8852440" cy="2160240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b="1" dirty="0" smtClean="0"/>
              <a:t>Тело, находящееся в жидкости (или газе), теряет в своем весе столько, сколько весит жидкость (или газ) в объеме, вытесненном </a:t>
            </a:r>
            <a:r>
              <a:rPr lang="ru-RU" b="1" dirty="0" smtClean="0"/>
              <a:t>телом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7805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Asessor" panose="040B0500000000000000" pitchFamily="82" charset="0"/>
              </a:rPr>
              <a:t>Работа в группах (исследование)</a:t>
            </a:r>
            <a:endParaRPr lang="ru-RU" sz="4000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25738" y="1487759"/>
            <a:ext cx="8569076" cy="1185862"/>
          </a:xfrm>
        </p:spPr>
        <p:txBody>
          <a:bodyPr>
            <a:noAutofit/>
          </a:bodyPr>
          <a:lstStyle/>
          <a:p>
            <a:pPr marL="44450" indent="0">
              <a:buFont typeface="Georgia" pitchFamily="18" charset="0"/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От чего зависит сила Архимеда </a:t>
            </a:r>
            <a:r>
              <a:rPr lang="ru-RU" sz="3600" b="1" dirty="0" smtClean="0">
                <a:solidFill>
                  <a:schemeClr val="tx1"/>
                </a:solidFill>
              </a:rPr>
              <a:t>?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От </a:t>
            </a:r>
            <a:r>
              <a:rPr lang="ru-RU" sz="3600" b="1" dirty="0" smtClean="0">
                <a:solidFill>
                  <a:schemeClr val="tx1"/>
                </a:solidFill>
              </a:rPr>
              <a:t>чего не зависит сила Архимеда ?</a:t>
            </a:r>
          </a:p>
        </p:txBody>
      </p:sp>
      <p:pic>
        <p:nvPicPr>
          <p:cNvPr id="12290" name="Picture 2" descr="L:\учитель года\2 этап\материал для презнт урока\IMG_40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87617"/>
            <a:ext cx="3485526" cy="353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Экспериментальная работа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7085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1 группа – зависимость от плотности вещества;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2 группа – зависимость от объема тела;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3 группа – зависимость от плотности жидкости;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4 группа – зависимость от формы тела;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5 группа – зависимость от объема погруженной части;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6 группа – зависимость от глубины погружения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834"/>
            <a:ext cx="8316416" cy="110044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Систематизация знаний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14533"/>
              </p:ext>
            </p:extLst>
          </p:nvPr>
        </p:nvGraphicFramePr>
        <p:xfrm>
          <a:off x="213534" y="1268760"/>
          <a:ext cx="8678945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525"/>
                <a:gridCol w="4322420"/>
              </a:tblGrid>
              <a:tr h="840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Архимедова  сила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97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Не зависит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Зависит</a:t>
                      </a:r>
                      <a:endParaRPr lang="ru-RU" sz="2800" b="1" dirty="0"/>
                    </a:p>
                  </a:txBody>
                  <a:tcPr/>
                </a:tc>
              </a:tr>
              <a:tr h="84097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формы тела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объема тела</a:t>
                      </a:r>
                      <a:endParaRPr lang="ru-RU" sz="2800" b="1" dirty="0"/>
                    </a:p>
                  </a:txBody>
                  <a:tcPr/>
                </a:tc>
              </a:tr>
              <a:tr h="117379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плотности тела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плотности жидкости</a:t>
                      </a:r>
                      <a:endParaRPr lang="ru-RU" sz="2800" b="1" dirty="0"/>
                    </a:p>
                  </a:txBody>
                  <a:tcPr/>
                </a:tc>
              </a:tr>
              <a:tr h="170389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глубины погружения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объема погруженной части тела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9" y="224644"/>
            <a:ext cx="8746679" cy="79208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Эстафета </a:t>
            </a: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Кто быстрее ?»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20323" y="1453235"/>
            <a:ext cx="4272157" cy="2597974"/>
          </a:xfrm>
          <a:noFill/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9554" y="3675063"/>
            <a:ext cx="444548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104" y="2467995"/>
            <a:ext cx="2663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   m   F   h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g </a:t>
            </a:r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 P  </a:t>
            </a:r>
            <a:r>
              <a:rPr lang="en-US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𝞺</a:t>
            </a:r>
            <a:r>
              <a:rPr lang="ru-RU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</a:t>
            </a:r>
            <a:r>
              <a:rPr lang="en-US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4292600"/>
            <a:ext cx="3816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 =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𝞺v     F=𝞺</a:t>
            </a:r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ж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gV</a:t>
            </a:r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</a:t>
            </a:r>
          </a:p>
          <a:p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P=mg  Fa=P</a:t>
            </a:r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ж  </a:t>
            </a:r>
          </a:p>
          <a:p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p=𝞺gh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5383460" y="1916832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Остров величин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259632" y="3889262"/>
            <a:ext cx="273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Остров формул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06613" y="3128055"/>
            <a:ext cx="1276847" cy="122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4067944" y="1052736"/>
            <a:ext cx="4896544" cy="2520280"/>
          </a:xfrm>
        </p:spPr>
        <p:txBody>
          <a:bodyPr>
            <a:noAutofit/>
          </a:bodyPr>
          <a:lstStyle/>
          <a:p>
            <a:pPr marL="44450" indent="0" algn="r">
              <a:buFont typeface="Georgia" pitchFamily="18" charset="0"/>
              <a:buNone/>
            </a:pPr>
            <a:r>
              <a:rPr lang="ru-RU" sz="3600" dirty="0" smtClean="0">
                <a:latin typeface="Asessor" panose="040B0500000000000000" pitchFamily="82" charset="0"/>
              </a:rPr>
              <a:t>Мы обязаны Архимеду фундаментом учения о равновесии жидкостей. </a:t>
            </a:r>
          </a:p>
          <a:p>
            <a:pPr marL="44450" indent="0" algn="r">
              <a:buFont typeface="Georgia" pitchFamily="18" charset="0"/>
              <a:buNone/>
            </a:pPr>
            <a:r>
              <a:rPr lang="ru-RU" sz="3600" dirty="0" smtClean="0">
                <a:latin typeface="Asessor" panose="040B0500000000000000" pitchFamily="82" charset="0"/>
              </a:rPr>
              <a:t>Ж. Лагранж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6713"/>
            <a:ext cx="3276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681"/>
            <a:ext cx="4669904" cy="10081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Решение задач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539551" y="1340768"/>
            <a:ext cx="8353623" cy="92618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Вес кирпича в воздухе 30 Н, а в воде – 10Н. Чему равна действующая на кирпич архимедова сила?</a:t>
            </a:r>
          </a:p>
        </p:txBody>
      </p:sp>
      <p:pic>
        <p:nvPicPr>
          <p:cNvPr id="14338" name="Picture 2" descr="L:\учитель года\2 этап\материал для презнт урока\2012-03-05_2244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204864"/>
            <a:ext cx="8424936" cy="4504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681"/>
            <a:ext cx="4669904" cy="10081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Решение задач</a:t>
            </a:r>
            <a:endParaRPr lang="ru-RU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17808" y="1268761"/>
            <a:ext cx="8786542" cy="9366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Вес кирпича в воздухе 30 Н, а в воде – 10Н. Чему равна действующая на кирпич архимедова сила?</a:t>
            </a:r>
          </a:p>
        </p:txBody>
      </p:sp>
      <p:pic>
        <p:nvPicPr>
          <p:cNvPr id="5" name="Picture 2" descr="L:\учитель года\2 этап\материал для презнт урока\2012-03-05_2245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651" y="2132855"/>
            <a:ext cx="8429699" cy="4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L:\учитель года\2 этап\материал для презнт урока\2012-03-05_2246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413370"/>
            <a:ext cx="8424935" cy="41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58663" y="1213220"/>
            <a:ext cx="881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На погруженный в воду кирпич действует выталкивающая сила, равная 20Н. Чему равен объем этого кирпича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235967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sessor" panose="040B0500000000000000" pitchFamily="82" charset="0"/>
              </a:rPr>
              <a:t>Решение задач</a:t>
            </a:r>
            <a:endParaRPr lang="ru-RU" sz="4400" dirty="0">
              <a:latin typeface="Asessor" panose="040B0500000000000000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62930" y="1305561"/>
            <a:ext cx="8602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погруженный в воду кирпич действует выталкивающая сила, равная 20Н. Чему равен объем этого кирпича ?</a:t>
            </a:r>
          </a:p>
        </p:txBody>
      </p:sp>
      <p:pic>
        <p:nvPicPr>
          <p:cNvPr id="28675" name="Picture 2" descr="L:\учитель года\2 этап\материал для презнт урока\2012-03-05_2246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573" y="2557738"/>
            <a:ext cx="8496622" cy="411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235967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sessor" panose="040B0500000000000000" pitchFamily="82" charset="0"/>
              </a:rPr>
              <a:t>Решение задач</a:t>
            </a:r>
            <a:endParaRPr lang="ru-RU" sz="4400" dirty="0">
              <a:latin typeface="Asessor" panose="040B0500000000000000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sessor" panose="040B0500000000000000" pitchFamily="82" charset="0"/>
              </a:rPr>
              <a:t>Домашнее задание: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221257" y="1484784"/>
            <a:ext cx="3816102" cy="3455962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§ 48,49 упр.24 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Творческое задание</a:t>
            </a:r>
          </a:p>
          <a:p>
            <a:pPr marL="44450" indent="0">
              <a:buFont typeface="Georgia" pitchFamily="18" charset="0"/>
              <a:buNone/>
            </a:pPr>
            <a:endParaRPr lang="ru-RU" sz="2800" b="1" dirty="0" smtClean="0"/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21138" y="1412875"/>
            <a:ext cx="4884737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6328"/>
            <a:ext cx="7560840" cy="908719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sessor" panose="040B0500000000000000" pitchFamily="82" charset="0"/>
              </a:rPr>
              <a:t>Систематизация знаний</a:t>
            </a:r>
          </a:p>
        </p:txBody>
      </p:sp>
      <p:pic>
        <p:nvPicPr>
          <p:cNvPr id="18434" name="Picture 2" descr="L:\учитель года\2 этап\материал для презнт урока\2012-03-05_223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32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268761"/>
            <a:ext cx="8818687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sessor" panose="040B0500000000000000" pitchFamily="82" charset="0"/>
              </a:rPr>
              <a:t>Подведение итогов: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323850" y="1341437"/>
            <a:ext cx="4506913" cy="526097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Что </a:t>
            </a:r>
            <a:r>
              <a:rPr lang="ru-RU" sz="2400" b="1" dirty="0" smtClean="0">
                <a:solidFill>
                  <a:schemeClr val="tx1"/>
                </a:solidFill>
              </a:rPr>
              <a:t>вы узнали сегодня на уроке?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Чему </a:t>
            </a:r>
            <a:r>
              <a:rPr lang="ru-RU" sz="2400" b="1" dirty="0" smtClean="0">
                <a:solidFill>
                  <a:schemeClr val="tx1"/>
                </a:solidFill>
              </a:rPr>
              <a:t>научились?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Что </a:t>
            </a:r>
            <a:r>
              <a:rPr lang="ru-RU" sz="2400" b="1" dirty="0" smtClean="0">
                <a:solidFill>
                  <a:schemeClr val="tx1"/>
                </a:solidFill>
              </a:rPr>
              <a:t>для вас было наиболее сложным?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4450" indent="0">
              <a:buFont typeface="Georgia" pitchFamily="18" charset="0"/>
              <a:buNone/>
            </a:pPr>
            <a:endParaRPr lang="ru-RU" sz="2400" b="1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0763" y="1196975"/>
            <a:ext cx="4135437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935" y="1700808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работу и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D:\шблоны презентаций\для презентаций картинки\4059347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81162"/>
            <a:ext cx="2235051" cy="20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8" y="124407"/>
            <a:ext cx="8977328" cy="89693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</a:br>
            <a:r>
              <a:rPr lang="ru-RU" dirty="0">
                <a:solidFill>
                  <a:schemeClr val="tx1"/>
                </a:solidFill>
                <a:latin typeface="Asessor" panose="040B0500000000000000" pitchFamily="82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Asessor" panose="040B0500000000000000" pitchFamily="82" charset="0"/>
              </a:rPr>
              <a:t>идростатическое давление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b="0" dirty="0">
              <a:solidFill>
                <a:schemeClr val="tx1"/>
              </a:solidFill>
              <a:latin typeface="Asessor" panose="040B0500000000000000" pitchFamily="82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11560" y="1700808"/>
            <a:ext cx="82089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4000" b="1" dirty="0">
                <a:latin typeface="+mj-lt"/>
              </a:rPr>
              <a:t>Давление, оказываемое покоящейся жидкостью называется </a:t>
            </a:r>
            <a:r>
              <a:rPr lang="ru-RU" sz="4000" b="1" dirty="0" smtClean="0">
                <a:latin typeface="+mj-lt"/>
              </a:rPr>
              <a:t>гидростатическим</a:t>
            </a:r>
            <a:endParaRPr lang="ru-RU" sz="2800" b="1" dirty="0"/>
          </a:p>
        </p:txBody>
      </p:sp>
      <p:pic>
        <p:nvPicPr>
          <p:cNvPr id="3075" name="Picture 3" descr="D:\шблоны презентаций\для презентаций картинки\f_clip_image0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45" y="3861048"/>
            <a:ext cx="2115886" cy="26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74" y="332705"/>
            <a:ext cx="8758728" cy="792039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sessor" panose="040B0500000000000000" pitchFamily="82" charset="0"/>
              </a:rPr>
              <a:t>Как определить давление жидкости на дно сосуда ?</a:t>
            </a:r>
          </a:p>
        </p:txBody>
      </p:sp>
      <p:pic>
        <p:nvPicPr>
          <p:cNvPr id="2050" name="Picture 2" descr="L:\учитель года\2 этап\материал для презнт урока\2012-03-05_2053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6" y="1621874"/>
            <a:ext cx="3157790" cy="2815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учитель года\2 этап\материал для презнт урока\2012-03-05_2053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3" y="4632041"/>
            <a:ext cx="4089597" cy="1702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427984" y="1844824"/>
            <a:ext cx="4423470" cy="41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dirty="0">
                <a:latin typeface="+mj-lt"/>
              </a:rPr>
              <a:t>Давление жидкости на дно и стенки сосуда прямо пропорционально высоте столба жидкости и зависит от рода жидкости, в которое помещено тело.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038" y="116632"/>
            <a:ext cx="8385175" cy="11128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chemeClr val="tx1"/>
                </a:solidFill>
                <a:latin typeface="Asessor" panose="040B0500000000000000" pitchFamily="82" charset="0"/>
              </a:rPr>
              <a:t>По какой формуле рассчитывается давление жидкости на дно сосуда 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dirty="0" smtClean="0"/>
          </a:p>
        </p:txBody>
      </p:sp>
      <p:pic>
        <p:nvPicPr>
          <p:cNvPr id="3074" name="Picture 2" descr="L:\учитель года\2 этап\материал для презнт урока\Безимени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0" y="2164676"/>
            <a:ext cx="38988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учитель года\2 этап\материал для презнт урока\2012-03-05_2019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14" y="1988839"/>
            <a:ext cx="4039299" cy="373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51" y="260325"/>
            <a:ext cx="8856662" cy="720725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chemeClr val="tx1"/>
                </a:solidFill>
                <a:latin typeface="Asessor" panose="040B0500000000000000" pitchFamily="82" charset="0"/>
              </a:rPr>
              <a:t>Как читается закон Паскаля?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02703" y="1556792"/>
            <a:ext cx="85897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dirty="0"/>
              <a:t>Давление, производимое на жидкость или газ, передается в любую точку одинаково во всех направлениях.</a:t>
            </a:r>
          </a:p>
        </p:txBody>
      </p:sp>
      <p:pic>
        <p:nvPicPr>
          <p:cNvPr id="23554" name="Picture 2" descr="L:\учитель года\2 этап\материал для презнт урока\2012-03-08_1702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3" y="2996952"/>
            <a:ext cx="4577319" cy="342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L:\учитель года\2 этап\материал для презнт урока\2012-03-08_1651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0341"/>
            <a:ext cx="3321016" cy="349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1"/>
            <a:ext cx="8928993" cy="54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Игра «Собери </a:t>
            </a:r>
            <a:r>
              <a:rPr lang="ru-RU" sz="4400" dirty="0" err="1" smtClean="0"/>
              <a:t>пазлы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9938" y="1341438"/>
            <a:ext cx="42497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388" y="1412875"/>
            <a:ext cx="38893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96838"/>
            <a:ext cx="8352159" cy="647700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Asessor" panose="040B0500000000000000" pitchFamily="82" charset="0"/>
              </a:rPr>
              <a:t>Какая сила называется выталкивающей 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68313" y="1655579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dirty="0"/>
              <a:t>Сила, выталкивающая тело из жидкости или газа, называется выталкивающей или архимедовой.</a:t>
            </a:r>
          </a:p>
        </p:txBody>
      </p:sp>
      <p:pic>
        <p:nvPicPr>
          <p:cNvPr id="4098" name="Picture 2" descr="D:\шблоны презентаций\для презентаций картинки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10" y="2564904"/>
            <a:ext cx="4513580" cy="39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" y="1392941"/>
            <a:ext cx="8818687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116632"/>
            <a:ext cx="88524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62126" y="116632"/>
            <a:ext cx="8496300" cy="108108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chemeClr val="tx1"/>
                </a:solidFill>
                <a:latin typeface="Asessor" panose="040B0500000000000000" pitchFamily="82" charset="0"/>
              </a:rPr>
              <a:t>Куда направлена выталкивающая сила ?</a:t>
            </a:r>
          </a:p>
        </p:txBody>
      </p:sp>
      <p:pic>
        <p:nvPicPr>
          <p:cNvPr id="6147" name="Picture 3" descr="L:\учитель года\2 этап\материал для презнт урока\2012-03-05_2057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7" y="1845490"/>
            <a:ext cx="3621208" cy="403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шблоны презентаций\для презентаций картинки\Img_T-34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0028"/>
            <a:ext cx="4356643" cy="35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n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_univ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Презентация13</Template>
  <TotalTime>852</TotalTime>
  <Words>440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Luna</vt:lpstr>
      <vt:lpstr>Blue_univer</vt:lpstr>
      <vt:lpstr>Тема урока «Закон Архимеда»</vt:lpstr>
      <vt:lpstr>Презентация PowerPoint</vt:lpstr>
      <vt:lpstr> Гидростатическое давление </vt:lpstr>
      <vt:lpstr>Презентация PowerPoint</vt:lpstr>
      <vt:lpstr>Презентация PowerPoint</vt:lpstr>
      <vt:lpstr>Презентация PowerPoint</vt:lpstr>
      <vt:lpstr>Игра «Собери пазлы»</vt:lpstr>
      <vt:lpstr>Презентация PowerPoint</vt:lpstr>
      <vt:lpstr>Презентация PowerPoint</vt:lpstr>
      <vt:lpstr>Презентация PowerPoint</vt:lpstr>
      <vt:lpstr>Открытие закона Архимеда</vt:lpstr>
      <vt:lpstr>Русские ученые</vt:lpstr>
      <vt:lpstr>Экспериментальная проверка закона Архимеда</vt:lpstr>
      <vt:lpstr>Выталкивающая сила в газах</vt:lpstr>
      <vt:lpstr>Формулировка закона Архимеда</vt:lpstr>
      <vt:lpstr>Работа в группах (исследование)</vt:lpstr>
      <vt:lpstr>Экспериментальная работа</vt:lpstr>
      <vt:lpstr>Систематизация знаний</vt:lpstr>
      <vt:lpstr>Эстафета «Кто быстрее ?»</vt:lpstr>
      <vt:lpstr>Решение задач</vt:lpstr>
      <vt:lpstr>Решение задач</vt:lpstr>
      <vt:lpstr>Презентация PowerPoint</vt:lpstr>
      <vt:lpstr>Презентация PowerPoint</vt:lpstr>
      <vt:lpstr>Домашнее задание:</vt:lpstr>
      <vt:lpstr>Систематизация знаний</vt:lpstr>
      <vt:lpstr>Подведение итогов: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Геннадий</dc:creator>
  <cp:lastModifiedBy>Оленька</cp:lastModifiedBy>
  <cp:revision>55</cp:revision>
  <dcterms:created xsi:type="dcterms:W3CDTF">2012-03-08T05:50:03Z</dcterms:created>
  <dcterms:modified xsi:type="dcterms:W3CDTF">2014-03-05T01:49:02Z</dcterms:modified>
</cp:coreProperties>
</file>