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61" r:id="rId4"/>
    <p:sldId id="262" r:id="rId5"/>
    <p:sldId id="263" r:id="rId6"/>
    <p:sldId id="257" r:id="rId7"/>
    <p:sldId id="256" r:id="rId8"/>
    <p:sldId id="259" r:id="rId9"/>
    <p:sldId id="260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23924-DA59-45CA-B016-3E0351F61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28102-DA3B-4993-8D70-32F9090E3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102-DA3B-4993-8D70-32F9090E34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8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102-DA3B-4993-8D70-32F9090E34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7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5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7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9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5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1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9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9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6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6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B62DBB-AC04-4099-87D9-71FC18AB129F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C808FB0-2433-43E4-8EB4-4BBDFE156D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 </a:t>
            </a:r>
            <a:r>
              <a:rPr lang="ru-RU" dirty="0" smtClean="0"/>
              <a:t>задач по кинематики.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5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Уравнение движения тела имеет вид </a:t>
            </a:r>
            <a:r>
              <a:rPr lang="en-US" dirty="0" smtClean="0"/>
              <a:t>x=2+10t</a:t>
            </a:r>
            <a:r>
              <a:rPr lang="ru-RU" dirty="0" smtClean="0"/>
              <a:t>. Опишите это движение (укажите значения характеризующих его величин), постройте график </a:t>
            </a:r>
            <a:r>
              <a:rPr lang="en-US" dirty="0" smtClean="0"/>
              <a:t>x(t)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3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Зависимость проекции скорости от времени движущегося тела задана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b="0" dirty="0" smtClean="0"/>
                  <a:t> Опишите это движение, постройте график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b="0" dirty="0" smtClean="0"/>
                  <a:t>(</a:t>
                </a:r>
                <a:r>
                  <a:rPr lang="en-US" dirty="0"/>
                  <a:t>t</a:t>
                </a:r>
                <a:r>
                  <a:rPr lang="ru-RU" b="0" dirty="0" smtClean="0"/>
                  <a:t>). По графику определите модуль перемещения через 1с после начала движения.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3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Электропоезд отходящий от станции, в течении 0,5 мин двигался с ускорением 0,8 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. Определите путь, который он прошел за это время, и скорость в конце этого пути.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6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721943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рисунке представлены графики зависимости координаты двух тел от времени. Графики каких зависимостей показаны? Какой вид имеют графики зависимости скорости и пути пройденного телом, от времени?</a:t>
            </a:r>
            <a:endParaRPr lang="ru-RU" dirty="0"/>
          </a:p>
        </p:txBody>
      </p:sp>
      <p:pic>
        <p:nvPicPr>
          <p:cNvPr id="1026" name="Picture 2" descr="C:\Users\Оленька\Desktop\2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988840"/>
            <a:ext cx="3960440" cy="37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1431" y="240956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4" y="1147380"/>
            <a:ext cx="25304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Оленька\Desktop\2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5" y="2171079"/>
            <a:ext cx="2664296" cy="25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1337"/>
            <a:ext cx="109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50669"/>
            <a:ext cx="675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показаны графики равномерного движения тел.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41389" y="938594"/>
            <a:ext cx="5986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начальный момент времени t = 0 первое тело имеет начальную координату х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м, второе тело — координату х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4039" y="1861924"/>
            <a:ext cx="5727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Оба тела движутся в направлении оси Х, так как координата возрастает с течением времени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5134" y="2522397"/>
            <a:ext cx="5545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Уравнение движения для равномерного прямолинейного движения имеет вид: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ru-RU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5134" y="3158649"/>
            <a:ext cx="5545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для первого, второго тела соответственно: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  и  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о2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    x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=1+v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1х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t,   x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5134" y="3933056"/>
            <a:ext cx="5873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скорости первого и второго тела: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− 1 = 2 − 1 = 0,5 м/с. t 2 v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= 0,5 м/с. t 2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5134" y="5004873"/>
            <a:ext cx="5409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скорости имеют вид: v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ru-RU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=0,5 м/с.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75264" y="5641216"/>
            <a:ext cx="561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S=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уравнение пути S=0,5</a:t>
            </a:r>
            <a:r>
              <a:rPr lang="ru-RU" dirty="0">
                <a:solidFill>
                  <a:prstClr val="black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223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Первую половину пути автомобиль проехал со средней скоростью v1 = 60 км/ч, а вторую — со средней скоростью v2 = 40 км/ч. Определить среднюю скорость V автомобиля на всем пути.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1"/>
                <a:ext cx="8229600" cy="338437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проанализируем условие задачи: первую половину пути автомобиль проехал со скоростью 60 км/ч и затратил время, равное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ru-RU" dirty="0" smtClean="0"/>
              </a:p>
              <a:p>
                <a:pPr algn="just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Вторую половину пути автомобиль проехал со скоростью 40 км/ч и затратил время, равное</a:t>
                </a: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/>
                  <a:t>. </a:t>
                </a:r>
              </a:p>
              <a:p>
                <a:pPr algn="just"/>
                <a:r>
                  <a:rPr lang="ru-RU" dirty="0" smtClean="0"/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определению, средняя скорость V при равномерном прямолинейном движении равна отношению всего пройденного пути ко всему затраченному времени. </a:t>
                </a:r>
              </a:p>
              <a:p>
                <a:endParaRPr lang="en-US" sz="4600" dirty="0" smtClean="0"/>
              </a:p>
              <a:p>
                <a:pPr marL="0" indent="0">
                  <a:buNone/>
                </a:pP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1"/>
                <a:ext cx="8229600" cy="3384376"/>
              </a:xfrm>
              <a:blipFill rotWithShape="1">
                <a:blip r:embed="rId2"/>
                <a:stretch>
                  <a:fillRect l="-815" t="-2523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3501008"/>
                <a:ext cx="9324528" cy="1635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4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4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num>
                      <m:den>
                        <m:f>
                          <m:f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46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4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46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1008"/>
                <a:ext cx="9324528" cy="16358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15269" y="5445224"/>
            <a:ext cx="8152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Подставляя значения скорости в формулу средней скорости, получим: Средняя скорость равна 48 км/ч.</a:t>
            </a:r>
          </a:p>
        </p:txBody>
      </p:sp>
    </p:spTree>
    <p:extLst>
      <p:ext uri="{BB962C8B-B14F-4D97-AF65-F5344CB8AC3E}">
        <p14:creationId xmlns:p14="http://schemas.microsoft.com/office/powerpoint/2010/main" val="2425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</TotalTime>
  <Words>438</Words>
  <Application>Microsoft Office PowerPoint</Application>
  <PresentationFormat>Экран (4:3)</PresentationFormat>
  <Paragraphs>32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Кнопка</vt:lpstr>
      <vt:lpstr>Решение задач по кинематики.</vt:lpstr>
      <vt:lpstr>Задача №1</vt:lpstr>
      <vt:lpstr>Задача №2</vt:lpstr>
      <vt:lpstr>Задача №3</vt:lpstr>
      <vt:lpstr>Презентация PowerPoint</vt:lpstr>
      <vt:lpstr>Презентация PowerPoint</vt:lpstr>
      <vt:lpstr>Задача №5</vt:lpstr>
      <vt:lpstr>Решение: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</dc:creator>
  <cp:lastModifiedBy>Оленька</cp:lastModifiedBy>
  <cp:revision>15</cp:revision>
  <cp:lastPrinted>2013-09-25T10:55:02Z</cp:lastPrinted>
  <dcterms:created xsi:type="dcterms:W3CDTF">2013-09-25T10:10:21Z</dcterms:created>
  <dcterms:modified xsi:type="dcterms:W3CDTF">2013-09-26T23:01:02Z</dcterms:modified>
</cp:coreProperties>
</file>