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8AF24-8923-4602-B17F-A3ED706A1C7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FC3D-EF59-4750-BC1B-1A2B37548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7FC3D-EF59-4750-BC1B-1A2B37548A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9906-FCE6-4005-8734-E2E7E83DE704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EF38-6B6E-4F07-8838-4AACF8E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908720"/>
            <a:ext cx="7632848" cy="243914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Исчезла сила тяжести.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 что ж произошло?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endParaRPr lang="ru-RU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1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7358" y="0"/>
            <a:ext cx="4016642" cy="436510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0" y="0"/>
            <a:ext cx="4716016" cy="4149080"/>
          </a:xfrm>
          <a:prstGeom prst="wedgeEllipseCallout">
            <a:avLst>
              <a:gd name="adj1" fmla="val 73249"/>
              <a:gd name="adj2" fmla="val -5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самый симпатичный, самый умный, самый красивый, в меру упитанный мужчина в самом расцвете сил. Но самое главное, чем я отличался от других и чем я страшно гордился, - я умел летать. Я умел, а никто больше не умел. А теперь что? На кого не посмотришь – все летают, даже без пропеллера и без кнопочки. Я так не играю! Если не вернете назад силу тяжести, я объявляю голодовку! Я не позволю растоптать свою индивидуальность!</a:t>
            </a: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4473978_1225317963_BeeHummingbird.png"/>
          <p:cNvPicPr>
            <a:picLocks noChangeAspect="1"/>
          </p:cNvPicPr>
          <p:nvPr/>
        </p:nvPicPr>
        <p:blipFill>
          <a:blip r:embed="rId3" cstate="print">
            <a:lum bright="-20000" contrast="-20000"/>
          </a:blip>
          <a:stretch>
            <a:fillRect/>
          </a:stretch>
        </p:blipFill>
        <p:spPr>
          <a:xfrm>
            <a:off x="2483768" y="3861048"/>
            <a:ext cx="2808312" cy="24208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9" name="Рисунок 8" descr="img--i-35361-w-640.jpg"/>
          <p:cNvPicPr>
            <a:picLocks noChangeAspect="1"/>
          </p:cNvPicPr>
          <p:nvPr/>
        </p:nvPicPr>
        <p:blipFill>
          <a:blip r:embed="rId4" cstate="print">
            <a:lum bright="-30000"/>
          </a:blip>
          <a:stretch>
            <a:fillRect/>
          </a:stretch>
        </p:blipFill>
        <p:spPr>
          <a:xfrm rot="19979122">
            <a:off x="6932287" y="4465656"/>
            <a:ext cx="2282806" cy="2380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fe14b91611898835bec10b4f933643a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5724128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Овальная выноска 2"/>
          <p:cNvSpPr/>
          <p:nvPr/>
        </p:nvSpPr>
        <p:spPr>
          <a:xfrm>
            <a:off x="5724128" y="0"/>
            <a:ext cx="3419872" cy="5373216"/>
          </a:xfrm>
          <a:prstGeom prst="wedgeEllipseCallout">
            <a:avLst>
              <a:gd name="adj1" fmla="val -62467"/>
              <a:gd name="adj2" fmla="val -696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что за безобразие! Я ступу свою винила, которая мне 100 лет верой и правдой служила, а это, оказывается сила тяжести разленилась! Я из-за этого Аленку с ее братцем так и не поймала, потому, что ступа моя вниз не опускалась. Тебе, Гравитон, все сказки переделывать – я не привыкла отступать от сценария.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3630676_recept-horoshego-nastroeniya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4427984" cy="4869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4499992" y="0"/>
            <a:ext cx="5076056" cy="5661248"/>
          </a:xfrm>
          <a:prstGeom prst="cloudCallout">
            <a:avLst>
              <a:gd name="adj1" fmla="val -55831"/>
              <a:gd name="adj2" fmla="val -333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что же такое! Я абсолютно ничего не могу сделать на кухне! Еще несколько минут таких мучений, и Вы, Ваше Величество, останетесь без обеда. Я не могу набрать воды в кастрюлю! Открываю кран, а вместо привычной струи образуется огромная капля в виде шара, которая растет с ужасающей быстротой, и ее невозможно затолкать в кастрюлю! Кастрюля же оказывается окутанной толстым слоем воды! 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005-0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2555776" cy="2852936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 rot="16899010">
            <a:off x="1989227" y="2246429"/>
            <a:ext cx="2520280" cy="2808312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6868.jpg"/>
          <p:cNvPicPr>
            <a:picLocks noChangeAspect="1"/>
          </p:cNvPicPr>
          <p:nvPr/>
        </p:nvPicPr>
        <p:blipFill>
          <a:blip r:embed="rId3" cstate="print">
            <a:lum bright="-10000" contrast="-20000"/>
          </a:blip>
          <a:stretch>
            <a:fillRect/>
          </a:stretch>
        </p:blipFill>
        <p:spPr>
          <a:xfrm>
            <a:off x="2483768" y="4797152"/>
            <a:ext cx="3816424" cy="252028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8" name="Облако 7"/>
          <p:cNvSpPr/>
          <p:nvPr/>
        </p:nvSpPr>
        <p:spPr>
          <a:xfrm>
            <a:off x="4427984" y="0"/>
            <a:ext cx="5040560" cy="465313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после того, как я смазал снаружи кастрюлю жиром, кое-как удалось удержать воду внутри. А как вскипятить воду в отсутствии силы тяжести? Ведь в этих условиях, ребята из восьмого класса не дадут соврать, конвекция, т.е. циркуляция воздуха невозможна! Теплые слои не поднимаются вверх и не перемешиваются с холодными, а теплопроводность воды чрезвычайно плохая и прогревается она невероятно долго</a:t>
            </a: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979712" y="0"/>
            <a:ext cx="4680520" cy="22322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этот бездельник газовщик! Он никак не может наладить работу печи, пламя постоянно гаснет!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_1000.jpg"/>
          <p:cNvPicPr>
            <a:picLocks noChangeAspect="1"/>
          </p:cNvPicPr>
          <p:nvPr/>
        </p:nvPicPr>
        <p:blipFill>
          <a:blip r:embed="rId2" cstate="print">
            <a:lum bright="-20000" contrast="-20000"/>
          </a:blip>
          <a:stretch>
            <a:fillRect/>
          </a:stretch>
        </p:blipFill>
        <p:spPr>
          <a:xfrm>
            <a:off x="1691680" y="2420888"/>
            <a:ext cx="5279910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0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391472" y="0"/>
            <a:ext cx="4752528" cy="51845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0" y="0"/>
            <a:ext cx="4788024" cy="4797152"/>
          </a:xfrm>
          <a:prstGeom prst="cloudCallout">
            <a:avLst>
              <a:gd name="adj1" fmla="val 55727"/>
              <a:gd name="adj2" fmla="val 310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Молекулы воздуха, вследствие своего движения, покидают Землю и рассеиваются по всему космическому пространству! Ведь их на Земле уже ничего не держит, силы тяжести нет! Атмосфера исчезает! Я вот кое-как приспособился, но это ведь не на долго! Катастрофа! Мы погибли!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enburg-razmeschenie_obyavleniy_-bystro_vygodno_i_rentabelno__2669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149613">
            <a:off x="2832439" y="485299"/>
            <a:ext cx="43705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Гидроэлектростанция остановилась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тчк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течение рек исчезло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тчк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дожди прекратились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тчк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сосульки не растут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тчк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Сплошные бедствия!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3212976"/>
            <a:ext cx="2664296" cy="1800200"/>
          </a:xfrm>
          <a:prstGeom prst="cloudCallout">
            <a:avLst>
              <a:gd name="adj1" fmla="val 72501"/>
              <a:gd name="adj2" fmla="val 126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телеграммы пришли, разрешите прочитать?! 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91975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Приведите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свой пример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 том, что было бы, если бы исчезла сила тяжести.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406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Исчезла сила тяжести. И что ж произошло?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Варя</dc:creator>
  <cp:lastModifiedBy>Варя</cp:lastModifiedBy>
  <cp:revision>19</cp:revision>
  <dcterms:created xsi:type="dcterms:W3CDTF">2014-04-06T15:10:30Z</dcterms:created>
  <dcterms:modified xsi:type="dcterms:W3CDTF">2014-05-02T17:19:01Z</dcterms:modified>
</cp:coreProperties>
</file>