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9" r:id="rId5"/>
    <p:sldId id="270" r:id="rId6"/>
    <p:sldId id="258" r:id="rId7"/>
    <p:sldId id="265" r:id="rId8"/>
    <p:sldId id="267" r:id="rId9"/>
    <p:sldId id="259" r:id="rId10"/>
    <p:sldId id="271" r:id="rId11"/>
    <p:sldId id="260" r:id="rId12"/>
    <p:sldId id="261" r:id="rId13"/>
    <p:sldId id="272" r:id="rId14"/>
    <p:sldId id="273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14954B-4F2F-419B-B2FF-D86EE130432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2CCBE-F2B9-4B77-B512-8C18E26304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928670"/>
            <a:ext cx="6072230" cy="235745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 </a:t>
            </a:r>
            <a:r>
              <a:rPr lang="ru-RU" sz="4800" dirty="0" smtClean="0">
                <a:solidFill>
                  <a:srgbClr val="92D050"/>
                </a:solidFill>
              </a:rPr>
              <a:t>Истории научных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sz="4800" dirty="0" smtClean="0">
                <a:solidFill>
                  <a:srgbClr val="92D050"/>
                </a:solidFill>
              </a:rPr>
              <a:t>открытий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92D050"/>
                </a:solidFill>
              </a:rPr>
              <a:t>Выполнили ученицы 7 «б» класса  Ильина Ксения, Мишулина Мария, Захарова Александра, </a:t>
            </a:r>
            <a:r>
              <a:rPr lang="ru-RU" sz="2400" smtClean="0">
                <a:solidFill>
                  <a:srgbClr val="92D050"/>
                </a:solidFill>
              </a:rPr>
              <a:t>Ефимова Марина.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07181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Обратите внимание на полиспаст – комбинацию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блоков, свободно надетых на общую ось. Обычно в технике используют два полиспаста – неподвижный и подвижный, - к оси последнего подвешивают груз весом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=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т. Выигрыш в силе в данном случае 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так как блоки действуют независимо друг от друга. Сила распределяется между блоками поровну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с каждым блоком уменьшается вдвое. В результате получаем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/2n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Разумеется, выигрыш в силе компенсируется таким же по значению проигрышем в расстоянии – в работе не выиграем.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85723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Полиспаст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2448272" cy="1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14375"/>
            <a:ext cx="8858280" cy="6143625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</a:t>
            </a:r>
          </a:p>
          <a:p>
            <a:pPr>
              <a:buNone/>
            </a:pPr>
            <a:endParaRPr lang="ru-RU" sz="48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92D050"/>
                </a:solidFill>
              </a:rPr>
              <a:t>«Один в поле…»</a:t>
            </a:r>
          </a:p>
          <a:p>
            <a:pPr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</a:t>
            </a:r>
          </a:p>
          <a:p>
            <a:pPr>
              <a:buNone/>
            </a:pPr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600400" cy="55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75787"/>
            <a:ext cx="8892480" cy="598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2571744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Закон о равновесья тел, законы рычага - все то, что знал он, что умел, сегодня бьет врага…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Среди них были метательные орудия; поворотные краны, низвергавшие на римские корабли огромные камни; привязанные к цепям железные лапы, которые захватывали и переворачивали вражеские корабли.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28599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Римские воины были ошеломлены действиями архимедовых машин. По словам Плутарха, “иногда дело доходило до абсурда — увидев на стене осаждаемых Сиракуз веревку или бревно, легионеры в панике бежали, думая, что настало время действовать очередному механизму Архимеда”.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2952328" cy="24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5857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нынешним оценкам грузоподъемность архимедовых машин могла составлять 10-15 тонн — для античной механики вполне посильная задача.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Железная “лапа” вполне могла ворочать тяжелыми судами армии римского полководца Марка Клавдия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Марцелла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сбрасывать огромные камни на головы штурмующих римлян, применяться против пехоты.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Принцип действия железной “лапы”— устройства для захвата судов — механический захват типа клещей или крюка. Открыть самозатягивающиеся клещи под нагрузкой было невозможно.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Железные “лапы” Архимеда были невероятными машинами — предками современных манипуляторов и подъемных кранов. Ни до великого грека, ни после него никто не использовал таких военных машин.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126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760" y="0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Идут пентеры – римский флот, но Архимед пускает вход железный клюв и крючья - пентеру в воздухе трясет, с размаху бьет о кручи.</a:t>
            </a:r>
          </a:p>
          <a:p>
            <a:endParaRPr lang="ru-RU" sz="2400" dirty="0"/>
          </a:p>
          <a:p>
            <a:endParaRPr lang="ru-RU" sz="2400" dirty="0" smtClean="0">
              <a:solidFill>
                <a:srgbClr val="92D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4726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3140968"/>
            <a:ext cx="327055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636" y="164305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Один в поле не воин</a:t>
            </a:r>
            <a:r>
              <a:rPr lang="en-US" sz="2400" dirty="0" smtClean="0">
                <a:solidFill>
                  <a:srgbClr val="92D050"/>
                </a:solidFill>
              </a:rPr>
              <a:t>?</a:t>
            </a:r>
            <a:endParaRPr lang="ru-RU" sz="2400" dirty="0" smtClean="0">
              <a:solidFill>
                <a:srgbClr val="92D050"/>
              </a:solidFill>
            </a:endParaRPr>
          </a:p>
          <a:p>
            <a:r>
              <a:rPr lang="ru-RU" sz="2400" dirty="0" smtClean="0">
                <a:solidFill>
                  <a:srgbClr val="92D050"/>
                </a:solidFill>
              </a:rPr>
              <a:t>Докажите верность этой пословицы или опровергните ее.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688632" cy="5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3306" y="928670"/>
            <a:ext cx="5357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</a:rPr>
              <a:t>«Дайте мне точку опоры» 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Кому из ученых принадлежат эти слова</a:t>
            </a:r>
            <a:r>
              <a:rPr lang="en-US" dirty="0" smtClean="0">
                <a:solidFill>
                  <a:schemeClr val="accent3"/>
                </a:solidFill>
              </a:rPr>
              <a:t>?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275856" cy="586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876"/>
            <a:ext cx="34289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Дата рождения:	287 год до н. э.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Место рождения:	Сиракузы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Дата смерти: 212 год до н. э.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Место смерти: Сиракузы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Научная сфера: Математика, механика,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инженерия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78579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Архимед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28586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Закон рычага, вероятно, был сформулирован в одном из упомянутых выше не дошедших до нас сочинений Архимеда. Причем сохранившийся в «Механике» Герона отрывок из сочинения Архимеда показывает, что в этом сочинении рассматривался случай, когда точки приложения сил расположены на окружностях разного диаметра, имеющих общую точку поворота. Это схема таких механизмов, как ворот, зубчатая передача и амфитрион (разновидность ворота, состоящая из сидящих на одном валу барабанов разного диаметра). Приведя теорему, сводящую этот случай к рычагу, Герон пишет: «Это доказал Архимед в своей книге о равновесии. Отсюда ясно, что можно сдвинуть большую величину малой силой».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483768" cy="25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66599"/>
            <a:ext cx="807249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ткрытие связывается с эффектной механической демонстрацией и со знаменитой фразой Архимеда о том, что он смог бы сдвинуть саму Землю. Обычно эту фразу относят к открытию закона рычага. Но рычаг был известен с незапамятных времен, а закон его действия, хотя и не строго, уже был сформулирован в «Механических проблемах». Кроме того, при попытке сдвинуть рычагом очень большой груз, мы получим весьма малое перемещение. Также мало вероятно, чтобы эта фраза относилась к какому-нибудь изобретенному Архимедом механизму, например винту. Ведь Папп говорит о каком-то открытом Архимедом законе, «как определенный груз привести в движение определенной силой». Ссылаясь на книгу Герона «Барулк», Папп пишет: «В «Барулк» он описывает, как поднять определенный груз определенной силой, причем он принимает отношение диаметра колеса к диаметру оси равным 5:1, предварительно допустив, что подлежащий поднятию груз весит 1000 талантов (25 т), а движущая сила равна 5 талантам (125 кг)». Далее Папп, меняя условия задачи (поднять груз в 160 талантов силой 4 таланта), описывает расчет многоступенчатого зубчатого редуктора, имеющего на входе червячную передачу. Слово «барулк», видимо, и является названием описываемого механизма.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Историческая справка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09120"/>
            <a:ext cx="27476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929618" cy="528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«Открытие» не названо, но по крайней мере теперь мы знаем, что оно заключено в механизме, который мы бы назвали лебедкой, содержащей барабан для наматывания каната, несколько зубчатых передач и червячную пару. Кроме червячной передачи, которая входит в состав лебедки, остальные механизмы – ворот и зубчатые колеса – упоминаются в «Механических проблемах» и, значит, были известны до Архимеда.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Новым здесь был сам принцип построения многоступенчатой передачи. Открытие Архимеда должно было состоять в нахождении закона определения общего «выигрыша в силе», достигаемого с помощью механизма, состоящего из последовательно соединенных передач. Этот закон можно сформулировать так: общее передаточное отношение многозвенного механизма равно произведению передаточных отношений его звеньев.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это простое правило приводит к ошеломляющим результатам. Если взять пару зубчатых колес с отношениями радиусов 1:5 (как у Герона), то получим на большом колесе «выигрыш в силе» в 5 раз. Если же мы на вал с малым колесом насадим еще одно такое же большое и сцепим его с еще одним таким же маленьким, то получится уже «выигрыш» в 25 раз. Для редуктора с тремя такими передачами он будет равен 125, с пятью – 3125, а с семью передачами составит 390 625; наконец, взяв всего 12 передач, получим астрономическое число 1 220 703 125!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Найдя этот закон, Архимед открыл, на что способна механика, и счел не лишним продемонстрировать ее могущество окружающим.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64488" cy="57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1000108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Гиерон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Ну скажем рычаг. А какая тут цель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 А рядом триеру тащили на мель.</a:t>
            </a:r>
          </a:p>
          <a:p>
            <a:endParaRPr lang="ru-RU" dirty="0" smtClean="0"/>
          </a:p>
          <a:p>
            <a:pPr algn="r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2714620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Архимед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А знаешь, как людям помог бы рычаг в труде непосильном. К примеру, один бы сумел на песчаный причал вытащить я… вот эту триеру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Легенда рассказывает, что построенный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Гиероном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подарок египетскому царю Птолемею тяжёлый многопалубный корабль «Сиракузия» никак не удавалось спустить на воду. Архимед соорудил систему блоков (полиспаст), с помощью которой он смог проделать эту работу одним движением руки. По легенде, Архимед заявил при этом: «Будь в моём распоряжении другая Земля, на которую можно было бы встать, я сдвинул бы с места нашу» (в другом варианте: «Дайте мне точку опоры, и я переверну мир»).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608512" cy="357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XI главе «Математической библиотеки»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Паппа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говорится: «Как определенный груз привести в движение определенной силой – это то механическое открытие Архимеда, которое заставило его радостно воскликнуть: «Дай мне место, где бы я мог стоять, и я подниму Землю!» Сходный по содержанию текст имеется у Плутарха, который рассказывает: «Архимед, между прочим, писал однажды своему родственнику и другу царю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Гиерону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что данной силой можно поднять любую тяжесть. В юношески смелом доверии к силе своего доказательства он сказал, что, если бы у него была другая Земля, он перешел бы на нее и сдвинул с места нашу. Удивленный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Гиерон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стал просить его доказать свои слова и привести в движение какое-либо большое тело малой силой. Архимед приказал посадить на царскую грузовую триеру, с громадным трудом с помощью многих рук вытащенную на берег, большой экипаж, положить на нее обыкновенный груз и, усевшись на некотором расстоянии, без всяких усилий, спокойно двигая рукой конец полиспаста, стал тянуть к себе триеру так тихо и ровно, как будто она плыла по морю».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Историческая справка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27476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1142984"/>
            <a:ext cx="3143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Гиерон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Я вижу веревки и много колес, и я поражаюсь размеру.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И тут Архимед повернул колесо-триера послушно ползет на песок.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Гиерон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Не верю глазам! Столько силы в плечах! 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Архимед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Нет, царь! Эту силу…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Дополните фразу Архимеда</a:t>
            </a:r>
            <a:r>
              <a:rPr lang="ru-RU" dirty="0">
                <a:solidFill>
                  <a:srgbClr val="92D050"/>
                </a:solidFill>
              </a:rPr>
              <a:t>.</a:t>
            </a:r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608512" cy="54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1342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Истории научных открытий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Истории научных открытий в стихах</dc:title>
  <dc:creator>Admin</dc:creator>
  <cp:lastModifiedBy>soft1</cp:lastModifiedBy>
  <cp:revision>41</cp:revision>
  <dcterms:created xsi:type="dcterms:W3CDTF">2009-11-27T19:31:23Z</dcterms:created>
  <dcterms:modified xsi:type="dcterms:W3CDTF">2014-05-14T11:23:25Z</dcterms:modified>
</cp:coreProperties>
</file>