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A85560F-3454-4F63-ABD6-2CFD918ADBBB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B96F0F0-6B66-4979-8893-96E1229C2C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85560F-3454-4F63-ABD6-2CFD918ADBBB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96F0F0-6B66-4979-8893-96E1229C2C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A85560F-3454-4F63-ABD6-2CFD918ADBBB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B96F0F0-6B66-4979-8893-96E1229C2C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85560F-3454-4F63-ABD6-2CFD918ADBBB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96F0F0-6B66-4979-8893-96E1229C2C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A85560F-3454-4F63-ABD6-2CFD918ADBBB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B96F0F0-6B66-4979-8893-96E1229C2C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85560F-3454-4F63-ABD6-2CFD918ADBBB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96F0F0-6B66-4979-8893-96E1229C2C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85560F-3454-4F63-ABD6-2CFD918ADBBB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96F0F0-6B66-4979-8893-96E1229C2C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85560F-3454-4F63-ABD6-2CFD918ADBBB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96F0F0-6B66-4979-8893-96E1229C2C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A85560F-3454-4F63-ABD6-2CFD918ADBBB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96F0F0-6B66-4979-8893-96E1229C2C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85560F-3454-4F63-ABD6-2CFD918ADBBB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96F0F0-6B66-4979-8893-96E1229C2C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85560F-3454-4F63-ABD6-2CFD918ADBBB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96F0F0-6B66-4979-8893-96E1229C2C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A85560F-3454-4F63-ABD6-2CFD918ADBBB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B96F0F0-6B66-4979-8893-96E1229C2C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1472" y="857233"/>
            <a:ext cx="7143800" cy="2071701"/>
          </a:xfrm>
        </p:spPr>
        <p:txBody>
          <a:bodyPr/>
          <a:lstStyle/>
          <a:p>
            <a:pPr algn="ctr"/>
            <a:r>
              <a:rPr lang="ru-RU" dirty="0" smtClean="0"/>
              <a:t>Простые механизмы в живой природе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000364" y="4357694"/>
            <a:ext cx="4857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Выполнили: ученики 7 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класса </a:t>
            </a:r>
            <a:r>
              <a:rPr lang="ru-RU" dirty="0" err="1" smtClean="0">
                <a:solidFill>
                  <a:srgbClr val="7030A0"/>
                </a:solidFill>
              </a:rPr>
              <a:t>Хромышкин</a:t>
            </a:r>
            <a:r>
              <a:rPr lang="ru-RU" dirty="0" smtClean="0">
                <a:solidFill>
                  <a:srgbClr val="7030A0"/>
                </a:solidFill>
              </a:rPr>
              <a:t> Юра, Голубев Сергей, Гольцов Илья</a:t>
            </a:r>
            <a:r>
              <a:rPr lang="ru-RU" smtClean="0">
                <a:solidFill>
                  <a:srgbClr val="7030A0"/>
                </a:solidFill>
              </a:rPr>
              <a:t>, Семёнов Максим.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Подумайте об устройстве своего организма. Вы непременно обнаружите в нем «простые механизмы».Каким из них подобны зубы и когти  животного, где находятся рычаги.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89098" y="214290"/>
            <a:ext cx="3429000" cy="92869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Рычаги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body" sz="half" idx="2"/>
          </p:nvPr>
        </p:nvSpPr>
        <p:spPr>
          <a:xfrm>
            <a:off x="5389098" y="1428736"/>
            <a:ext cx="3429000" cy="485778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 скелете животных и человека все кости, имеющие некоторую свободу движения, являются рычагами.</a:t>
            </a:r>
          </a:p>
          <a:p>
            <a:r>
              <a:rPr lang="ru-RU" sz="2400" dirty="0" smtClean="0"/>
              <a:t>У человека-кости конечностей, нижняя челюсть, череп(точка опоры- первый позвонок),фаланги пальцев.</a:t>
            </a:r>
            <a:endParaRPr lang="ru-RU" sz="2400" dirty="0"/>
          </a:p>
        </p:txBody>
      </p:sp>
      <p:sp>
        <p:nvSpPr>
          <p:cNvPr id="8" name="Рисунок 7"/>
          <p:cNvSpPr>
            <a:spLocks noGrp="1"/>
          </p:cNvSpPr>
          <p:nvPr>
            <p:ph type="pic" idx="1"/>
          </p:nvPr>
        </p:nvSpPr>
        <p:spPr/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4929222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428604"/>
            <a:ext cx="7858148" cy="6027759"/>
          </a:xfrm>
        </p:spPr>
        <p:txBody>
          <a:bodyPr/>
          <a:lstStyle/>
          <a:p>
            <a:r>
              <a:rPr lang="ru-RU" dirty="0" smtClean="0"/>
              <a:t>У кошек рычагами являются подвижные когти; у многих рыб- шипы спинного плавника; у членистоногих- большинство сегментов их наружного скелета; у двустворчатых моллюсков- створки раковины. Рычажные механизмы скелета рассчитаны на выигрыш в скорости при потери в  силе.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4929198"/>
            <a:ext cx="424180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214686"/>
            <a:ext cx="264320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3214686"/>
            <a:ext cx="214314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57166"/>
            <a:ext cx="8001024" cy="6099197"/>
          </a:xfrm>
        </p:spPr>
        <p:txBody>
          <a:bodyPr/>
          <a:lstStyle/>
          <a:p>
            <a:r>
              <a:rPr lang="ru-RU" dirty="0" smtClean="0"/>
              <a:t>Зависимость  соотношения длины плеч рычажного элемента скелета от выполняемых данным органом  жизненных функций.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57224" y="2000238"/>
          <a:ext cx="6715172" cy="4560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0279"/>
                <a:gridCol w="3394893"/>
              </a:tblGrid>
              <a:tr h="745198">
                <a:tc>
                  <a:txBody>
                    <a:bodyPr/>
                    <a:lstStyle/>
                    <a:p>
                      <a:r>
                        <a:rPr lang="ru-RU" dirty="0" smtClean="0"/>
                        <a:t>Органы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Функции</a:t>
                      </a:r>
                      <a:endParaRPr lang="ru-RU" dirty="0"/>
                    </a:p>
                  </a:txBody>
                  <a:tcPr/>
                </a:tc>
              </a:tr>
              <a:tr h="953847">
                <a:tc>
                  <a:txBody>
                    <a:bodyPr/>
                    <a:lstStyle/>
                    <a:p>
                      <a:r>
                        <a:rPr lang="ru-RU" dirty="0" smtClean="0"/>
                        <a:t>Длинные ноги  оленя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Способность к быстрому бегу</a:t>
                      </a:r>
                      <a:endParaRPr lang="ru-RU" dirty="0"/>
                    </a:p>
                  </a:txBody>
                  <a:tcPr/>
                </a:tc>
              </a:tr>
              <a:tr h="953847">
                <a:tc>
                  <a:txBody>
                    <a:bodyPr/>
                    <a:lstStyle/>
                    <a:p>
                      <a:r>
                        <a:rPr lang="ru-RU" dirty="0" smtClean="0"/>
                        <a:t>Короткие лапы крота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Развитие  больших сил при малой скорости</a:t>
                      </a:r>
                      <a:endParaRPr lang="ru-RU" dirty="0"/>
                    </a:p>
                  </a:txBody>
                  <a:tcPr/>
                </a:tc>
              </a:tr>
              <a:tr h="953847">
                <a:tc>
                  <a:txBody>
                    <a:bodyPr/>
                    <a:lstStyle/>
                    <a:p>
                      <a:r>
                        <a:rPr lang="ru-RU" dirty="0" smtClean="0"/>
                        <a:t>Длинные челюсти борзой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Быстро схватывать добычу</a:t>
                      </a:r>
                      <a:r>
                        <a:rPr lang="ru-RU" baseline="0" dirty="0" smtClean="0"/>
                        <a:t> на бегу</a:t>
                      </a:r>
                      <a:endParaRPr lang="ru-RU" dirty="0"/>
                    </a:p>
                  </a:txBody>
                  <a:tcPr/>
                </a:tc>
              </a:tr>
              <a:tr h="953847">
                <a:tc>
                  <a:txBody>
                    <a:bodyPr/>
                    <a:lstStyle/>
                    <a:p>
                      <a:r>
                        <a:rPr lang="ru-RU" dirty="0" smtClean="0"/>
                        <a:t>Короткие челюсти бульдога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Смыкаются  медленно, но сильно держат на ветру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Условие равновесия рычага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Ось вращения рычага </a:t>
            </a:r>
            <a:r>
              <a:rPr lang="ru-RU" i="1" dirty="0" smtClean="0"/>
              <a:t>О</a:t>
            </a:r>
            <a:r>
              <a:rPr lang="ru-RU" dirty="0" smtClean="0"/>
              <a:t> проходит через сочленение черепа с первым позвонком.</a:t>
            </a:r>
          </a:p>
          <a:p>
            <a:r>
              <a:rPr lang="ru-RU" dirty="0" smtClean="0"/>
              <a:t>С переди от точки опоры на относительно коротком плече действует сила тяжести головы </a:t>
            </a:r>
            <a:r>
              <a:rPr lang="en-US" i="1" dirty="0" smtClean="0"/>
              <a:t>R</a:t>
            </a:r>
            <a:r>
              <a:rPr lang="ru-RU" dirty="0" smtClean="0"/>
              <a:t>,  позади сила </a:t>
            </a:r>
            <a:r>
              <a:rPr lang="en-US" i="1" dirty="0" smtClean="0"/>
              <a:t>F</a:t>
            </a:r>
            <a:r>
              <a:rPr lang="ru-RU" i="1" dirty="0" smtClean="0"/>
              <a:t> </a:t>
            </a:r>
            <a:r>
              <a:rPr lang="ru-RU" dirty="0" smtClean="0"/>
              <a:t>тяги мышц и связок, прикрепленных к затылочной кости. 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4214818"/>
            <a:ext cx="292895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Рычажные механизмы у растений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Цветы: тычинки, пестики.</a:t>
            </a:r>
          </a:p>
          <a:p>
            <a:r>
              <a:rPr lang="ru-RU" dirty="0" smtClean="0"/>
              <a:t>Раскрывающие плоды.</a:t>
            </a:r>
          </a:p>
          <a:p>
            <a:r>
              <a:rPr lang="ru-RU" dirty="0" smtClean="0"/>
              <a:t>Типичный рычаг-ствол дерева и корень.</a:t>
            </a:r>
          </a:p>
          <a:p>
            <a:r>
              <a:rPr lang="ru-RU" i="1" dirty="0" smtClean="0"/>
              <a:t>Строение лугового шалфея.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857628"/>
            <a:ext cx="750099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42844" y="500042"/>
            <a:ext cx="7929618" cy="5956321"/>
          </a:xfrm>
        </p:spPr>
        <p:txBody>
          <a:bodyPr>
            <a:normAutofit/>
          </a:bodyPr>
          <a:lstStyle/>
          <a:p>
            <a:r>
              <a:rPr lang="ru-RU" sz="2800" b="1" i="1" dirty="0" smtClean="0"/>
              <a:t>Вытянутая</a:t>
            </a:r>
            <a:r>
              <a:rPr lang="ru-RU" sz="3200" b="1" dirty="0" smtClean="0"/>
              <a:t> </a:t>
            </a:r>
            <a:r>
              <a:rPr lang="ru-RU" sz="2800" b="1" i="1" dirty="0" smtClean="0"/>
              <a:t>тычинка-длинное</a:t>
            </a:r>
            <a:r>
              <a:rPr lang="ru-RU" sz="2400" b="1" i="1" dirty="0" smtClean="0"/>
              <a:t> </a:t>
            </a:r>
            <a:r>
              <a:rPr lang="ru-RU" sz="2800" b="1" i="1" dirty="0" smtClean="0"/>
              <a:t>плечо</a:t>
            </a:r>
            <a:r>
              <a:rPr lang="ru-RU" sz="2800" i="1" dirty="0" smtClean="0"/>
              <a:t> А</a:t>
            </a:r>
            <a:r>
              <a:rPr lang="ru-RU" sz="2800" b="1" i="1" dirty="0" smtClean="0"/>
              <a:t> рычага. На ее конце расположен пыльник.</a:t>
            </a:r>
          </a:p>
          <a:p>
            <a:r>
              <a:rPr lang="ru-RU" sz="2800" b="1" i="1" dirty="0" smtClean="0"/>
              <a:t>Короткое плечо Б  стережет вход в цветок.</a:t>
            </a:r>
          </a:p>
          <a:p>
            <a:r>
              <a:rPr lang="ru-RU" sz="2800" b="1" i="1" dirty="0" smtClean="0"/>
              <a:t>Когда насекомое в цветке, оно нажимает на короткое плечо, длинное при этом пыльником ударяет по спинке шмеля и оставляет на ней пыльцу. Перелетая на другой цветок, насекомое опыляет его.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Гибкие органы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7239000" cy="4846320"/>
          </a:xfrm>
        </p:spPr>
        <p:txBody>
          <a:bodyPr/>
          <a:lstStyle/>
          <a:p>
            <a:r>
              <a:rPr lang="ru-RU" dirty="0" smtClean="0"/>
              <a:t>Причина : сочетание большого числа коротких  рычагов с системой тяг, или сочетанием элементов, сравнительно негибких, с промежуточными элементами, легко поддающимися деформации (хобот слона, тело гусеницы).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286256"/>
            <a:ext cx="692948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Клин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«Колющиеся орудия»  животных и </a:t>
            </a:r>
            <a:r>
              <a:rPr lang="ru-RU" smtClean="0"/>
              <a:t>растений – когти</a:t>
            </a:r>
            <a:r>
              <a:rPr lang="ru-RU" dirty="0" smtClean="0"/>
              <a:t>, рога, зубы, колючки –по форме напоминают клин (видоизмененная плоскость).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429000"/>
            <a:ext cx="750099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</TotalTime>
  <Words>354</Words>
  <Application>Microsoft Office PowerPoint</Application>
  <PresentationFormat>Экран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Изящная</vt:lpstr>
      <vt:lpstr>Простые механизмы в живой природе</vt:lpstr>
      <vt:lpstr>Рычаги</vt:lpstr>
      <vt:lpstr>Слайд 3</vt:lpstr>
      <vt:lpstr>Слайд 4</vt:lpstr>
      <vt:lpstr>Условие равновесия рычага</vt:lpstr>
      <vt:lpstr>Рычажные механизмы у растений</vt:lpstr>
      <vt:lpstr>Слайд 7</vt:lpstr>
      <vt:lpstr>Гибкие органы</vt:lpstr>
      <vt:lpstr>Клин</vt:lpstr>
      <vt:lpstr>Задание</vt:lpstr>
    </vt:vector>
  </TitlesOfParts>
  <Company>BEST_XP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Простые механизмы</dc:title>
  <dc:creator>Admin</dc:creator>
  <cp:lastModifiedBy>Admin</cp:lastModifiedBy>
  <cp:revision>39</cp:revision>
  <dcterms:created xsi:type="dcterms:W3CDTF">2009-11-24T18:16:52Z</dcterms:created>
  <dcterms:modified xsi:type="dcterms:W3CDTF">2012-03-27T18:58:21Z</dcterms:modified>
</cp:coreProperties>
</file>