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sldIdLst>
    <p:sldId id="265" r:id="rId2"/>
    <p:sldId id="266" r:id="rId3"/>
    <p:sldId id="256" r:id="rId4"/>
    <p:sldId id="257" r:id="rId5"/>
    <p:sldId id="258" r:id="rId6"/>
    <p:sldId id="259" r:id="rId7"/>
    <p:sldId id="260" r:id="rId8"/>
    <p:sldId id="264" r:id="rId9"/>
    <p:sldId id="267" r:id="rId10"/>
    <p:sldId id="268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A99F4-8717-4C57-A32E-43D976242DBD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4C94-27B5-408B-91A0-9E0D7AD57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A99F4-8717-4C57-A32E-43D976242DBD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4C94-27B5-408B-91A0-9E0D7AD57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A99F4-8717-4C57-A32E-43D976242DBD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4C94-27B5-408B-91A0-9E0D7AD57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стой вопрос и отв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2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31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4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13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ru-RU"/>
              <a:t>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A99F4-8717-4C57-A32E-43D976242DBD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4C94-27B5-408B-91A0-9E0D7AD57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A99F4-8717-4C57-A32E-43D976242DBD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4C94-27B5-408B-91A0-9E0D7AD57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A99F4-8717-4C57-A32E-43D976242DBD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4C94-27B5-408B-91A0-9E0D7AD57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A99F4-8717-4C57-A32E-43D976242DBD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4C94-27B5-408B-91A0-9E0D7AD57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A99F4-8717-4C57-A32E-43D976242DBD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4C94-27B5-408B-91A0-9E0D7AD57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A99F4-8717-4C57-A32E-43D976242DBD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4C94-27B5-408B-91A0-9E0D7AD57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A99F4-8717-4C57-A32E-43D976242DBD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4C94-27B5-408B-91A0-9E0D7AD57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A99F4-8717-4C57-A32E-43D976242DBD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4C94-27B5-408B-91A0-9E0D7AD57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A99F4-8717-4C57-A32E-43D976242DBD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A4C94-27B5-408B-91A0-9E0D7AD57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19656">
            <a:off x="247880" y="794504"/>
            <a:ext cx="3361894" cy="1927920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502694">
            <a:off x="4185557" y="935838"/>
            <a:ext cx="3466270" cy="793168"/>
          </a:xfrm>
        </p:spPr>
        <p:txBody>
          <a:bodyPr>
            <a:normAutofit/>
          </a:bodyPr>
          <a:lstStyle/>
          <a:p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12-конечная звезда 9"/>
          <p:cNvSpPr/>
          <p:nvPr/>
        </p:nvSpPr>
        <p:spPr>
          <a:xfrm>
            <a:off x="5786446" y="1285860"/>
            <a:ext cx="2786050" cy="1785950"/>
          </a:xfrm>
          <a:prstGeom prst="star1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У них тяжелый труд,</a:t>
            </a:r>
          </a:p>
          <a:p>
            <a:pPr algn="ctr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Всё время что-то жмут.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0" y="1214422"/>
            <a:ext cx="3000396" cy="2571768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Две сестры качались,</a:t>
            </a:r>
            <a:br>
              <a:rPr lang="ru-RU" dirty="0" smtClean="0"/>
            </a:br>
            <a:r>
              <a:rPr lang="ru-RU" dirty="0" smtClean="0"/>
              <a:t> Правды добивались,</a:t>
            </a:r>
            <a:br>
              <a:rPr lang="ru-RU" dirty="0" smtClean="0"/>
            </a:br>
            <a:r>
              <a:rPr lang="ru-RU" dirty="0" smtClean="0"/>
              <a:t>А когда добились- остановились.</a:t>
            </a:r>
            <a:endParaRPr lang="ru-RU" dirty="0"/>
          </a:p>
        </p:txBody>
      </p:sp>
      <p:sp>
        <p:nvSpPr>
          <p:cNvPr id="14" name="Пятно 2 13"/>
          <p:cNvSpPr/>
          <p:nvPr/>
        </p:nvSpPr>
        <p:spPr>
          <a:xfrm>
            <a:off x="2786050" y="4643422"/>
            <a:ext cx="3071834" cy="2214578"/>
          </a:xfrm>
          <a:prstGeom prst="irregularSeal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2D050"/>
                </a:solidFill>
              </a:rPr>
              <a:t>Два брата, одно сердце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16" name="Овальная выноска 15"/>
          <p:cNvSpPr/>
          <p:nvPr/>
        </p:nvSpPr>
        <p:spPr>
          <a:xfrm>
            <a:off x="0" y="4071942"/>
            <a:ext cx="3000396" cy="2357454"/>
          </a:xfrm>
          <a:prstGeom prst="wedgeEllipse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Что за чудо великан?</a:t>
            </a:r>
          </a:p>
          <a:p>
            <a:pPr algn="ctr"/>
            <a:r>
              <a:rPr lang="ru-RU" dirty="0" smtClean="0"/>
              <a:t>Тянет руку к облакам,</a:t>
            </a:r>
          </a:p>
          <a:p>
            <a:pPr algn="ctr"/>
            <a:r>
              <a:rPr lang="ru-RU" dirty="0" smtClean="0"/>
              <a:t>Занимается трудом:</a:t>
            </a:r>
          </a:p>
          <a:p>
            <a:pPr algn="ctr"/>
            <a:r>
              <a:rPr lang="ru-RU" dirty="0" smtClean="0"/>
              <a:t>Помогает строить дом.</a:t>
            </a:r>
            <a:endParaRPr lang="ru-RU" dirty="0"/>
          </a:p>
        </p:txBody>
      </p:sp>
      <p:sp>
        <p:nvSpPr>
          <p:cNvPr id="18" name="32-конечная звезда 17"/>
          <p:cNvSpPr/>
          <p:nvPr/>
        </p:nvSpPr>
        <p:spPr>
          <a:xfrm>
            <a:off x="6643702" y="2714620"/>
            <a:ext cx="2928926" cy="1785950"/>
          </a:xfrm>
          <a:prstGeom prst="star3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 у нас</a:t>
            </a:r>
          </a:p>
          <a:p>
            <a:pPr algn="ctr"/>
            <a:r>
              <a:rPr lang="ru-RU" dirty="0" smtClean="0"/>
              <a:t> И у вас</a:t>
            </a:r>
          </a:p>
          <a:p>
            <a:pPr algn="ctr"/>
            <a:r>
              <a:rPr lang="ru-RU" dirty="0" smtClean="0"/>
              <a:t>Поросёнок увяз.</a:t>
            </a:r>
            <a:endParaRPr lang="ru-RU" dirty="0"/>
          </a:p>
        </p:txBody>
      </p:sp>
      <p:sp>
        <p:nvSpPr>
          <p:cNvPr id="20" name="Солнце 19"/>
          <p:cNvSpPr/>
          <p:nvPr/>
        </p:nvSpPr>
        <p:spPr>
          <a:xfrm>
            <a:off x="5357818" y="4071942"/>
            <a:ext cx="3929090" cy="3214686"/>
          </a:xfrm>
          <a:prstGeom prst="su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Два конца,</a:t>
            </a: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Два кольца,</a:t>
            </a: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А посередине гвоздик.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" name="Выноска с четырьмя стрелками 21"/>
          <p:cNvSpPr/>
          <p:nvPr/>
        </p:nvSpPr>
        <p:spPr>
          <a:xfrm>
            <a:off x="3500430" y="2143116"/>
            <a:ext cx="2357454" cy="2000264"/>
          </a:xfrm>
          <a:prstGeom prst="quadArrow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ru-RU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3" name="Волна 22"/>
          <p:cNvSpPr/>
          <p:nvPr/>
        </p:nvSpPr>
        <p:spPr>
          <a:xfrm>
            <a:off x="1500166" y="0"/>
            <a:ext cx="6500858" cy="1428736"/>
          </a:xfrm>
          <a:prstGeom prst="wav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Лень - двигатель прогресса или труженики с вековым стажем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6182" y="785794"/>
            <a:ext cx="4572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21 век-век электронных и точных  технологий,</a:t>
            </a: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но с одним компьютером дом не построишь.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image10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3400425" cy="3629025"/>
          </a:xfrm>
          <a:prstGeom prst="rect">
            <a:avLst/>
          </a:prstGeom>
        </p:spPr>
      </p:pic>
      <p:pic>
        <p:nvPicPr>
          <p:cNvPr id="4" name="Рисунок 3" descr="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357562"/>
            <a:ext cx="4143404" cy="31432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1472" y="1285860"/>
            <a:ext cx="749808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До новых встреч!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Picture 34" descr="http://www.livegif.ru/Gallery/POSTCARD/everyday/smiles/pic462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071810"/>
            <a:ext cx="23812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868" y="1071546"/>
            <a:ext cx="45005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</a:rPr>
              <a:t>Используемые простые механизмы могут быть устроены очень сложно, однако для понимания их работы достаточно  изучить простые механизмы.</a:t>
            </a:r>
            <a:endParaRPr lang="ru-RU" sz="2400" i="1" dirty="0">
              <a:solidFill>
                <a:srgbClr val="7030A0"/>
              </a:solidFill>
            </a:endParaRPr>
          </a:p>
        </p:txBody>
      </p:sp>
      <p:pic>
        <p:nvPicPr>
          <p:cNvPr id="3" name="Picture 3" descr="E:\Мое\Физика\7 класс\Простые механизмы\Pic_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6267" y="3643290"/>
            <a:ext cx="4167733" cy="3214710"/>
          </a:xfrm>
          <a:prstGeom prst="rect">
            <a:avLst/>
          </a:prstGeom>
          <a:noFill/>
        </p:spPr>
      </p:pic>
      <p:pic>
        <p:nvPicPr>
          <p:cNvPr id="6" name="Рисунок 5" descr="1246971533_sandvik_pe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8604"/>
            <a:ext cx="3571868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785795"/>
            <a:ext cx="8029604" cy="114300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Простые механизмы - это труженики со стажем работы более чем 30 веков, но они ничуть не состарились.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5500702"/>
            <a:ext cx="8143932" cy="100013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Примерно такой лифт установил в "золотом доме" римский император Нерон (64 г. до н.э.).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000240"/>
            <a:ext cx="4786346" cy="3416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Механизм в переводе с греческого </a:t>
            </a:r>
            <a:r>
              <a:rPr lang="ru-RU" sz="3200" dirty="0">
                <a:solidFill>
                  <a:srgbClr val="7030A0"/>
                </a:solidFill>
              </a:rPr>
              <a:t>о</a:t>
            </a:r>
            <a:r>
              <a:rPr lang="ru-RU" sz="3200" dirty="0" smtClean="0">
                <a:solidFill>
                  <a:srgbClr val="7030A0"/>
                </a:solidFill>
              </a:rPr>
              <a:t>значает хитрость, уловка.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643578"/>
            <a:ext cx="8229600" cy="85725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Так поднимали мосты в средневековых замках.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Documents and Settings\Admin\Рабочий стол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500174"/>
            <a:ext cx="5143536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274638"/>
            <a:ext cx="4043362" cy="13684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Плавучие краны - самые сильные из семейства подъемных кранов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714620"/>
            <a:ext cx="4043362" cy="141127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Рычаги, блоки, вороты, лебедки - непременные составные части путе- и трубоукладчиков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Documents and Settings\Admin\Рабочий стол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77252"/>
            <a:ext cx="4000528" cy="2508806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086986"/>
            <a:ext cx="3857652" cy="2342146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Рабочий стол\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786190"/>
            <a:ext cx="4071966" cy="233365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00628" y="4714884"/>
            <a:ext cx="3714776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Простые механизмы используются и в устройстве шагающих экскаваторов. В его большом ковше может поместиться экскаватор для городских строек.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9" name="Picture 3" descr="C:\Documents and Settings\Admin\Рабочий стол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143116"/>
            <a:ext cx="3857652" cy="2342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Лень - двигатель прогресса </a:t>
            </a:r>
            <a:endParaRPr lang="ru-RU" dirty="0"/>
          </a:p>
        </p:txBody>
      </p:sp>
      <p:pic>
        <p:nvPicPr>
          <p:cNvPr id="4" name="Picture 19" descr="15b-i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928670"/>
            <a:ext cx="3852725" cy="2428892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00439"/>
            <a:ext cx="385765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C:\Documents and Settings\Admin\Рабочий стол\5296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2000240"/>
            <a:ext cx="4167710" cy="3125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dirty="0" smtClean="0"/>
              <a:t>Различные части тела животного и человека, например конечности, могут действовать как рычаг</a:t>
            </a:r>
            <a:endParaRPr lang="ru-RU" sz="2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571613"/>
            <a:ext cx="2500330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4" y="1500174"/>
            <a:ext cx="2500330" cy="3495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7158" y="5286388"/>
            <a:ext cx="2786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Рычаги </a:t>
            </a:r>
            <a:br>
              <a:rPr lang="ru-RU" b="1" i="1" dirty="0" smtClean="0"/>
            </a:br>
            <a:r>
              <a:rPr lang="ru-RU" b="1" i="1" dirty="0" smtClean="0"/>
              <a:t>передней конечности</a:t>
            </a:r>
          </a:p>
          <a:p>
            <a:pPr algn="ctr"/>
            <a:r>
              <a:rPr lang="ru-RU" b="1" i="1" dirty="0" smtClean="0"/>
              <a:t>собаки</a:t>
            </a:r>
            <a:endParaRPr lang="ru-RU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429256" y="5286388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Одноплечный рычаг</a:t>
            </a:r>
          </a:p>
          <a:p>
            <a:pPr algn="ctr"/>
            <a:r>
              <a:rPr lang="ru-RU" b="1" i="1" dirty="0" smtClean="0"/>
              <a:t>руки человека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000892" y="1142984"/>
            <a:ext cx="2143108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Архимед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42852"/>
            <a:ext cx="6786610" cy="95410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«Дайте мне точку опоры, и я подниму Землю!»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2" name="Picture 2" descr="E:\Мое\Физика\7 класс\Простые механизмы\arquimedes2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643050"/>
            <a:ext cx="6877209" cy="364333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928662" y="5643578"/>
            <a:ext cx="678661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Реально ли это сделать человеку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49022986_op-vector-preview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833143">
            <a:off x="3167946" y="2336529"/>
            <a:ext cx="39290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Многие открытия не дошли до нашего времени, но и того, что составило наше наследие достаточно вполне чтобы считать их бессмертными.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</TotalTime>
  <Words>266</Words>
  <Application>Microsoft Office PowerPoint</Application>
  <PresentationFormat>Экран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Простые механизмы - это труженики со стажем работы более чем 30 веков, но они ничуть не состарились.</vt:lpstr>
      <vt:lpstr>Механизм в переводе с греческого означает хитрость, уловка.</vt:lpstr>
      <vt:lpstr>Плавучие краны - самые сильные из семейства подъемных кранов</vt:lpstr>
      <vt:lpstr>Лень - двигатель прогресса </vt:lpstr>
      <vt:lpstr>Различные части тела животного и человека, например конечности, могут действовать как рычаг</vt:lpstr>
      <vt:lpstr>Слайд 8</vt:lpstr>
      <vt:lpstr>Слайд 9</vt:lpstr>
      <vt:lpstr>Слайд 10</vt:lpstr>
      <vt:lpstr>До новых встреч!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Простые механизмы - это труженики со стажем работы более чем 30 веков, но они ничуть не состарились.</dc:title>
  <dc:creator>Admin</dc:creator>
  <cp:lastModifiedBy>Admin</cp:lastModifiedBy>
  <cp:revision>19</cp:revision>
  <dcterms:created xsi:type="dcterms:W3CDTF">2012-03-20T16:33:54Z</dcterms:created>
  <dcterms:modified xsi:type="dcterms:W3CDTF">2012-03-28T17:41:47Z</dcterms:modified>
</cp:coreProperties>
</file>