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67" r:id="rId12"/>
    <p:sldId id="268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irkart.ru/world/world.cgi?X=-17&amp;Y=11&amp;Z=1&amp;L_Gorod=ON&amp;L_Plotn=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irkart.ru/world/world.cgi?X=-17&amp;Y=11&amp;Z=1&amp;L_Gorod=ON&amp;L_Religion=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Общая характеристика Зарубежной Азии.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Цели урока: </a:t>
            </a:r>
          </a:p>
          <a:p>
            <a:r>
              <a:rPr lang="ru-RU" dirty="0" smtClean="0"/>
              <a:t>    1.Рассмотреть своеобразие азиатского региона, его состав, геополитическое положение.</a:t>
            </a:r>
          </a:p>
          <a:p>
            <a:r>
              <a:rPr lang="ru-RU" dirty="0" smtClean="0"/>
              <a:t>2.Сформировать представление о природных ресурсах региона, особенностях населения.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Размещение населения в регионе крайне неравномерно</a:t>
            </a:r>
            <a:br>
              <a:rPr lang="ru-RU" sz="4400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перейти на интерактивную карту естественного прироста мира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48240" y="1484784"/>
            <a:ext cx="5260064" cy="51473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воспроизводства населения стран Азии (уч.стр63)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Страны первого типа воспроизводства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Страны второго типа воспроизводства.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Определить , какие языковые семьи и языковые группы распространены в странах Азии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00250"/>
          <a:ext cx="82296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Языковая семья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Языковая группа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Страны и регионы распространения.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Зарубежная Азия – родина всех крупнейших религий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перейти на интерактивную карту религий мира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196" r="-515"/>
          <a:stretch/>
        </p:blipFill>
        <p:spPr bwMode="auto">
          <a:xfrm>
            <a:off x="1907704" y="1556792"/>
            <a:ext cx="5486440" cy="460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Религии.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2657484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Религия.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Регион.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Страны.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Ислам.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буддизм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индуизм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конфуцианство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синтоизм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иудеи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dirty="0" smtClean="0">
                <a:latin typeface="Times New Roman" pitchFamily="18" charset="0"/>
              </a:rPr>
              <a:t>прочитать текст учебника на с. 223-231 до 4 пункта.</a:t>
            </a:r>
          </a:p>
          <a:p>
            <a:pPr marL="609600" indent="-609600"/>
            <a:r>
              <a:rPr lang="ru-RU" dirty="0" smtClean="0">
                <a:latin typeface="Times New Roman" pitchFamily="18" charset="0"/>
              </a:rPr>
              <a:t>нанести на контурную карту </a:t>
            </a:r>
            <a:r>
              <a:rPr lang="ru-RU" dirty="0" err="1" smtClean="0">
                <a:latin typeface="Times New Roman" pitchFamily="18" charset="0"/>
              </a:rPr>
              <a:t>субрегионы</a:t>
            </a:r>
            <a:r>
              <a:rPr lang="ru-RU" dirty="0" smtClean="0">
                <a:latin typeface="Times New Roman" pitchFamily="18" charset="0"/>
              </a:rPr>
              <a:t> Зарубежной Азии</a:t>
            </a:r>
          </a:p>
          <a:p>
            <a:pPr marL="609600" indent="-609600"/>
            <a:r>
              <a:rPr lang="ru-RU" dirty="0" smtClean="0">
                <a:latin typeface="Times New Roman" pitchFamily="18" charset="0"/>
              </a:rPr>
              <a:t>подготовить сообщения:</a:t>
            </a:r>
          </a:p>
          <a:p>
            <a:pPr marL="990600" lvl="1" indent="-533400"/>
            <a:r>
              <a:rPr lang="ru-RU" dirty="0" smtClean="0">
                <a:latin typeface="Times New Roman" pitchFamily="18" charset="0"/>
              </a:rPr>
              <a:t>о нефтяной промышленности стран Азиатского региона</a:t>
            </a:r>
          </a:p>
          <a:p>
            <a:pPr marL="990600" lvl="1" indent="-533400"/>
            <a:r>
              <a:rPr lang="ru-RU" dirty="0" smtClean="0">
                <a:latin typeface="Times New Roman" pitchFamily="18" charset="0"/>
              </a:rPr>
              <a:t>об охране окружающей среды в регионе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649860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Зарубежная Азия занимает территорию в 27,7млн.кв.км.</a:t>
            </a:r>
          </a:p>
          <a:p>
            <a:r>
              <a:rPr lang="ru-RU" sz="3600" dirty="0" smtClean="0"/>
              <a:t>Включает 40 суверенных государств.</a:t>
            </a:r>
          </a:p>
          <a:p>
            <a:r>
              <a:rPr lang="ru-RU" sz="3600" dirty="0" smtClean="0"/>
              <a:t>Границы между государствами проходят по хорошо выраженным природным рубежам.</a:t>
            </a:r>
          </a:p>
          <a:p>
            <a:r>
              <a:rPr lang="ru-RU" sz="3600" dirty="0" smtClean="0"/>
              <a:t>ЭГП стран Азии определяется их соседским положением, приморским положением большинства стран, глубинным положением некоторых стран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Назвать по пять государств Азии, имеющих приморское и внутриконтинентальное положение.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74261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помощью визитной карточки стран Зарубежной Азии конкретизируйте характеристику их государственного строя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8"/>
          <a:ext cx="82296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Республики.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Конституцион</a:t>
                      </a:r>
                      <a:r>
                        <a:rPr lang="ru-RU" sz="2800" dirty="0" smtClean="0"/>
                        <a:t> -</a:t>
                      </a:r>
                      <a:r>
                        <a:rPr lang="ru-RU" sz="2800" dirty="0" err="1" smtClean="0"/>
                        <a:t>ные</a:t>
                      </a:r>
                      <a:r>
                        <a:rPr lang="ru-RU" sz="2800" dirty="0" smtClean="0"/>
                        <a:t> монархии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Абсолютные монархии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Субрегионы</a:t>
            </a:r>
            <a:r>
              <a:rPr lang="ru-RU" dirty="0" smtClean="0"/>
              <a:t> Зарубежной Азии.</a:t>
            </a:r>
            <a:endParaRPr lang="ru-RU" dirty="0"/>
          </a:p>
        </p:txBody>
      </p:sp>
      <p:pic>
        <p:nvPicPr>
          <p:cNvPr id="4" name="Picture 4" descr="Субрегионы Зарубежной Ази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5" y="1556793"/>
            <a:ext cx="6336704" cy="4650792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Определить страны, входящие в состав различных </a:t>
            </a:r>
            <a:r>
              <a:rPr lang="ru-RU" dirty="0" err="1" smtClean="0"/>
              <a:t>субрегионов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Юго-Западная Азия.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Южная Азия.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Юго-Восточная Азия.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Восточная и Центральная Азия.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ресурсы.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/>
          <a:lstStyle/>
          <a:p>
            <a:r>
              <a:rPr lang="ru-RU" dirty="0" smtClean="0"/>
              <a:t>Привести по три примера стран, обладающими значительными запасами ресурсов.</a:t>
            </a:r>
          </a:p>
          <a:p>
            <a:r>
              <a:rPr lang="ru-RU" sz="3200" b="1" dirty="0" smtClean="0"/>
              <a:t>Нефть</a:t>
            </a:r>
          </a:p>
          <a:p>
            <a:r>
              <a:rPr lang="ru-RU" sz="3200" b="1" dirty="0" smtClean="0"/>
              <a:t>Природный газ</a:t>
            </a:r>
          </a:p>
          <a:p>
            <a:r>
              <a:rPr lang="ru-RU" sz="3200" b="1" dirty="0" smtClean="0"/>
              <a:t>Уголь</a:t>
            </a:r>
          </a:p>
          <a:p>
            <a:r>
              <a:rPr lang="ru-RU" sz="3200" b="1" dirty="0" smtClean="0"/>
              <a:t>Железные руды</a:t>
            </a:r>
          </a:p>
          <a:p>
            <a:r>
              <a:rPr lang="ru-RU" sz="3200" b="1" dirty="0" smtClean="0"/>
              <a:t>Олово</a:t>
            </a:r>
          </a:p>
          <a:p>
            <a:r>
              <a:rPr lang="ru-RU" sz="3200" b="1" dirty="0" smtClean="0"/>
              <a:t>Медь</a:t>
            </a:r>
          </a:p>
          <a:p>
            <a:r>
              <a:rPr lang="ru-RU" sz="3200" b="1" dirty="0" smtClean="0"/>
              <a:t>Лесные ресурсы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Обеспеченность пашней  из расчёта на  душу населения очень низкая. Чем это можно объяснить?( не менее 3 причин).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 численности населения Зарубежная Азия занимает первое место.</a:t>
            </a:r>
          </a:p>
          <a:p>
            <a:r>
              <a:rPr lang="ru-RU" sz="3600" dirty="0" smtClean="0"/>
              <a:t>Большинство стран региона  находятся на стадии демографического взрыва.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306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Общая характеристика Зарубежной Азии.</vt:lpstr>
      <vt:lpstr>Презентация PowerPoint</vt:lpstr>
      <vt:lpstr>Назвать по пять государств Азии, имеющих приморское и внутриконтинентальное положение.</vt:lpstr>
      <vt:lpstr>С помощью визитной карточки стран Зарубежной Азии конкретизируйте характеристику их государственного строя</vt:lpstr>
      <vt:lpstr>Субрегионы Зарубежной Азии.</vt:lpstr>
      <vt:lpstr>Определить страны, входящие в состав различных субрегионов.</vt:lpstr>
      <vt:lpstr>Природные ресурсы.</vt:lpstr>
      <vt:lpstr>Презентация PowerPoint</vt:lpstr>
      <vt:lpstr>Население.</vt:lpstr>
      <vt:lpstr>Размещение населения в регионе крайне неравномерно </vt:lpstr>
      <vt:lpstr>Типы воспроизводства населения стран Азии (уч.стр63)</vt:lpstr>
      <vt:lpstr>Определить , какие языковые семьи и языковые группы распространены в странах Азии</vt:lpstr>
      <vt:lpstr>Зарубежная Азия – родина всех крупнейших религий  </vt:lpstr>
      <vt:lpstr>Религии.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Общая характеристика Зарубежной Азии.</dc:title>
  <cp:lastModifiedBy>Левановы</cp:lastModifiedBy>
  <cp:revision>13</cp:revision>
  <dcterms:modified xsi:type="dcterms:W3CDTF">2014-01-11T11:39:33Z</dcterms:modified>
</cp:coreProperties>
</file>