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9" r:id="rId4"/>
    <p:sldId id="277" r:id="rId5"/>
    <p:sldId id="258" r:id="rId6"/>
    <p:sldId id="270" r:id="rId7"/>
    <p:sldId id="271" r:id="rId8"/>
    <p:sldId id="259" r:id="rId9"/>
    <p:sldId id="260" r:id="rId10"/>
    <p:sldId id="273" r:id="rId11"/>
    <p:sldId id="274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.xvatit.com/index.php?title=%D0%9E%D0%B1%D1%89%D0%B5%D0%B5_%D0%BF%D0%BE%D0%BD%D1%8F%D1%82%D0%B8%D0%B5_%D0%BE_%D1%84%D0%B8%D0%B7%D0%B8%D1%87%D0%B5%D1%81%D0%BA%D0%BE%D0%B9_%D0%BF%D0%BE%D0%B4%D0%B3%D0%BE%D1%82%D0%BE%D0%B2%D0%BA%D0%B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xvatit.com/sneez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9C%D0%B5%D1%82%D0%BE%D0%B4%D0%B8%D0%BA%D0%B0_%D1%80%D0%B0%D0%B7%D0%B2%D0%B8%D1%82%D0%B8%D1%8F_%D0%B2%D1%8B%D0%BD%D0%BE%D1%81%D0%BB%D0%B8%D0%B2%D0%BE%D1%81%D1%82%D0%B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50" y="1142984"/>
            <a:ext cx="892975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Современные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спортивно-оздоровительные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системы физических упражнений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290"/>
            <a:ext cx="42148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Аэробика</a:t>
            </a:r>
            <a:r>
              <a:rPr lang="ru-RU" dirty="0" smtClean="0"/>
              <a:t> - это система физических упражнений, энергообеспечение которых осуществляется за счет использования кислорода. К аэробным относятся только те циклические упражнения, в которых участвует не менее 2/3 мышечной массы тела. Для достижения положительного эффекта продолжительность выполнения аэробных упражнений должна быть не менее </a:t>
            </a:r>
            <a:r>
              <a:rPr lang="ru-RU" dirty="0" smtClean="0"/>
              <a:t>20-30 мин. </a:t>
            </a:r>
            <a:r>
              <a:rPr lang="ru-RU" dirty="0" smtClean="0"/>
              <a:t>Именно для циклических упражнений, направленных на развитие общей выносливости, характерны важнейшие морфофункциональные изменения систем кровообращения и дыхания: повышение сократительной и «насосной» функции </a:t>
            </a:r>
            <a:r>
              <a:rPr lang="ru-RU" dirty="0" smtClean="0"/>
              <a:t>сердца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www.redom.ru/img_storage/original/2011/5/3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500562" cy="342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1000108"/>
            <a:ext cx="3286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Гигиеническая гимнастика </a:t>
            </a:r>
            <a:r>
              <a:rPr lang="ru-RU" dirty="0" smtClean="0"/>
              <a:t>— используется для сохранения и укрепления здоровья, поддержания на высоком уровне физической и умственной работоспособности, общественной активности.</a:t>
            </a:r>
            <a:endParaRPr lang="ru-RU" dirty="0"/>
          </a:p>
        </p:txBody>
      </p:sp>
      <p:pic>
        <p:nvPicPr>
          <p:cNvPr id="44034" name="Picture 2" descr="http://images.newsukraine.com.ua/news/2010/12/13/zaryadka-obespechivaet-ne-tolko-poteryu-vesa-no-i-chuvstvo-sytosti/real/01_zaryadka-obespechivaet-ne-tolko-poteryu-vesa-no-i-chuvstvo-syt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3724275" cy="2543175"/>
          </a:xfrm>
          <a:prstGeom prst="rect">
            <a:avLst/>
          </a:prstGeom>
          <a:noFill/>
        </p:spPr>
      </p:pic>
      <p:pic>
        <p:nvPicPr>
          <p:cNvPr id="44036" name="Picture 4" descr="http://stat20.privet.ru/lr/0b221f961f51318c58aae99775c7cd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8572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настоящее время в оздоровительной </a:t>
            </a:r>
            <a:r>
              <a:rPr lang="ru-RU" b="1" dirty="0" smtClean="0">
                <a:hlinkClick r:id="rId2" tooltip="Общее понятие о физической подготовке"/>
              </a:rPr>
              <a:t>физической культуре</a:t>
            </a:r>
            <a:r>
              <a:rPr lang="ru-RU" dirty="0" smtClean="0"/>
              <a:t> широкое применение получили различные тренажёры и тренажёрные устройства, которые помогают избавиться от лишнего веса, приобрести красивую осанку, укрепить сердечную мышцу и развить выносливость.</a:t>
            </a:r>
          </a:p>
          <a:p>
            <a:r>
              <a:rPr lang="ru-RU" dirty="0" smtClean="0"/>
              <a:t>Всё большую популярность завоёвывают беговые дорожки. В первую очередь это связано с тем, что в больших городах загазованность воздуха настолько велика, что вреда от бега на открытом воздухе может быть больше, чем пользы. Кроме того, беговые дорожки, как правило, содержат мини-компьютер, выдающий полезную информацию. Они бывают двух основных типов: механические и электрические. </a:t>
            </a:r>
            <a:endParaRPr lang="ru-RU" dirty="0"/>
          </a:p>
        </p:txBody>
      </p:sp>
      <p:pic>
        <p:nvPicPr>
          <p:cNvPr id="45058" name="Picture 2" descr="http://samara.lookmart.ru/system/images/product/000/339/255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93034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57166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Будьте </a:t>
            </a:r>
            <a:r>
              <a:rPr lang="ru-RU" sz="4400" dirty="0" smtClean="0"/>
              <a:t>   здоровы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3" name="Рисунок 2" descr="{5F294DC9-097F-41F2-AB39-B7D34EB3DC4A}"/>
          <p:cNvPicPr>
            <a:picLocks noGrp="1" noChangeAspect="1" noChangeArrowheads="1"/>
          </p:cNvPicPr>
          <p:nvPr/>
        </p:nvPicPr>
        <p:blipFill>
          <a:blip r:embed="rId2" cstate="print"/>
          <a:srcRect l="41085" t="14501"/>
          <a:stretch>
            <a:fillRect/>
          </a:stretch>
        </p:blipFill>
        <p:spPr bwMode="auto">
          <a:xfrm>
            <a:off x="2000232" y="1714488"/>
            <a:ext cx="433186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642918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Современные спортивно-оздоровительные системы физических упражнений.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 современным спортивно-оздоровительным системам физических упражнений по формированию культуры движений и телосложения относятся: ритмическая гимнастика, шейпинг, степ-аэробика, слайд-аэробика, </a:t>
            </a:r>
            <a:r>
              <a:rPr lang="ru-RU" dirty="0" err="1" smtClean="0"/>
              <a:t>велоаэробика</a:t>
            </a:r>
            <a:r>
              <a:rPr lang="ru-RU" dirty="0" smtClean="0"/>
              <a:t>, </a:t>
            </a:r>
            <a:r>
              <a:rPr lang="ru-RU" dirty="0" err="1" smtClean="0"/>
              <a:t>аквааэробика</a:t>
            </a:r>
            <a:r>
              <a:rPr lang="ru-RU" dirty="0" smtClean="0"/>
              <a:t>, бодибилдинг (атлетическая гимнастика) и др. Учащиеся старших классов с удовольствием занимаются многими из них, поэтому необходимо расширить знания учащихся и дать им конкретные рекомендации по самостоятельным занятиям. </a:t>
            </a:r>
          </a:p>
        </p:txBody>
      </p:sp>
      <p:pic>
        <p:nvPicPr>
          <p:cNvPr id="3" name="Picture 2" descr="http://www.3dnews.ru/_imgdata/img/2011/01/28/605850/Fit_in_s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6483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14290"/>
            <a:ext cx="4071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Ритмическая гимнастика</a:t>
            </a:r>
            <a:r>
              <a:rPr lang="ru-RU" dirty="0" smtClean="0"/>
              <a:t> — это разновидность гимнастики </a:t>
            </a:r>
            <a:r>
              <a:rPr lang="ru-RU" b="1" dirty="0" smtClean="0">
                <a:hlinkClick r:id="rId2"/>
              </a:rPr>
              <a:t>оздоровительной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направленности</a:t>
            </a:r>
            <a:r>
              <a:rPr lang="ru-RU" dirty="0" smtClean="0"/>
              <a:t>, основным содержанием которой являются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упражнения, бег, </a:t>
            </a:r>
            <a:r>
              <a:rPr lang="ru-RU" dirty="0" smtClean="0"/>
              <a:t>прыжк</a:t>
            </a:r>
            <a:r>
              <a:rPr lang="ru-RU" dirty="0" smtClean="0"/>
              <a:t>и </a:t>
            </a:r>
            <a:r>
              <a:rPr lang="ru-RU" dirty="0" smtClean="0"/>
              <a:t>и </a:t>
            </a:r>
            <a:r>
              <a:rPr lang="ru-RU" dirty="0" smtClean="0"/>
              <a:t>танцевальные элементы, исполняемые под </a:t>
            </a:r>
            <a:r>
              <a:rPr lang="ru-RU" dirty="0" smtClean="0"/>
              <a:t>музыку. </a:t>
            </a:r>
            <a:r>
              <a:rPr lang="ru-RU" dirty="0" smtClean="0"/>
              <a:t>Ритмическая гимнастика развивает силу и гибкость, улучшает телосложение, координацию движений, развивает чувство ритма, способствует развитию грациозности, свободы движений, повышает физическую работоспособность. Тренирующий эффект достигается при 2–3 занятиях в неделю продолжительностью 30–45 мин.</a:t>
            </a:r>
            <a:endParaRPr lang="ru-RU" dirty="0"/>
          </a:p>
        </p:txBody>
      </p:sp>
      <p:pic>
        <p:nvPicPr>
          <p:cNvPr id="1028" name="Picture 4" descr="http://imworld.aufeminin.com/dossiers/D20100210/cardio-12415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714776" cy="539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ws-sport.net/wp-content/uploads/2011/11/fitnes-klub-i-salon-krasoty-v-g-pushkin-shestoj-kvartal-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04677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548680"/>
            <a:ext cx="31432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Степ-аэробика</a:t>
            </a:r>
            <a:r>
              <a:rPr lang="ru-RU" dirty="0" smtClean="0"/>
              <a:t> — это система физических упражнений с использованием </a:t>
            </a:r>
            <a:r>
              <a:rPr lang="ru-RU" dirty="0" err="1" smtClean="0"/>
              <a:t>степ-платформы</a:t>
            </a:r>
            <a:r>
              <a:rPr lang="ru-RU" dirty="0" smtClean="0"/>
              <a:t> с изменяемой высотой. Выполняя под музыку различные шаги, танцевальные движения, быстрые переходы, часто меняя ритм и направление движений, можно получить нагрузку, равноценную беговой тренировке. При регулярных занятиях улучшается работа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повышается выносливость.</a:t>
            </a:r>
          </a:p>
        </p:txBody>
      </p:sp>
      <p:pic>
        <p:nvPicPr>
          <p:cNvPr id="24580" name="Picture 4" descr="http://www.atlant-sport.ru/ckfinder/userfiles/images/6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429288" cy="367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642918"/>
            <a:ext cx="32146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Слайд-аэробика</a:t>
            </a:r>
            <a:r>
              <a:rPr lang="ru-RU" dirty="0" smtClean="0"/>
              <a:t> — это система физических упражнений на специальной гладкой дорожке длиной 183 см и шириной 61 см. Занимающиеся надевают особую обувь и носочки, встают на слайд и скользят по дорожке, имитируя движения конькобежца, лыжника или роллера. Слайд-аэробика позволяет повысить общую выносливость, развивает силу мышц ног, корректирует форму бёдер.</a:t>
            </a:r>
            <a:endParaRPr lang="ru-RU" dirty="0"/>
          </a:p>
        </p:txBody>
      </p:sp>
      <p:pic>
        <p:nvPicPr>
          <p:cNvPr id="39938" name="Picture 2" descr="http://www.amforaclub.com/wp-content/uploads/2011/06/Sla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3"/>
            <a:ext cx="5214974" cy="414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1357298"/>
            <a:ext cx="300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Велоаэробика</a:t>
            </a:r>
            <a:r>
              <a:rPr lang="ru-RU" dirty="0" smtClean="0"/>
              <a:t> — это тренировка на велотренажёре под музыку и </a:t>
            </a:r>
            <a:r>
              <a:rPr lang="ru-RU" dirty="0" err="1" smtClean="0"/>
              <a:t>видеосопровождение</a:t>
            </a:r>
            <a:r>
              <a:rPr lang="ru-RU" dirty="0" smtClean="0"/>
              <a:t>. </a:t>
            </a:r>
            <a:r>
              <a:rPr lang="ru-RU" dirty="0" err="1" smtClean="0"/>
              <a:t>Велоаэробика</a:t>
            </a:r>
            <a:r>
              <a:rPr lang="ru-RU" dirty="0" smtClean="0"/>
              <a:t> незаменима для полных лиц, она разгружает суставы и прекрасно сгоняет лишний жир.</a:t>
            </a:r>
          </a:p>
        </p:txBody>
      </p:sp>
      <p:pic>
        <p:nvPicPr>
          <p:cNvPr id="40962" name="Picture 2" descr="http://www.saferwholesale.com/v/vspfiles/photos/BDS%20-%20BFSB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Аква-аэробика</a:t>
            </a:r>
            <a:r>
              <a:rPr lang="ru-RU" dirty="0" smtClean="0"/>
              <a:t> — это система физических упражнений в воде, выполняемых под музыку, сочетающая элементы плавания, гимнастики, </a:t>
            </a:r>
            <a:r>
              <a:rPr lang="ru-RU" dirty="0" err="1" smtClean="0"/>
              <a:t>стретчинга</a:t>
            </a:r>
            <a:r>
              <a:rPr lang="ru-RU" dirty="0" smtClean="0"/>
              <a:t>, силовые упражнения. Она способствует более эффективному снижению веса, повышает </a:t>
            </a:r>
            <a:r>
              <a:rPr lang="ru-RU" b="1" dirty="0" smtClean="0">
                <a:hlinkClick r:id="rId2" tooltip="Методика развития выносливости"/>
              </a:rPr>
              <a:t>выносливость</a:t>
            </a:r>
            <a:r>
              <a:rPr lang="ru-RU" dirty="0" smtClean="0"/>
              <a:t>, улучшает координацию движений. Для занятий нужны специальные приспособления: </a:t>
            </a:r>
            <a:r>
              <a:rPr lang="ru-RU" dirty="0" err="1" smtClean="0"/>
              <a:t>аквапояс</a:t>
            </a:r>
            <a:r>
              <a:rPr lang="ru-RU" dirty="0" smtClean="0"/>
              <a:t>, позволяющий удерживать тело в вертикальном положении на глубокой воде, </a:t>
            </a:r>
            <a:r>
              <a:rPr lang="ru-RU" dirty="0" err="1" smtClean="0"/>
              <a:t>акваперчатки</a:t>
            </a:r>
            <a:r>
              <a:rPr lang="ru-RU" dirty="0" smtClean="0"/>
              <a:t>, </a:t>
            </a:r>
            <a:r>
              <a:rPr lang="ru-RU" dirty="0" err="1" smtClean="0"/>
              <a:t>аквагантели</a:t>
            </a:r>
            <a:r>
              <a:rPr lang="ru-RU" dirty="0" smtClean="0"/>
              <a:t> и </a:t>
            </a:r>
            <a:r>
              <a:rPr lang="ru-RU" dirty="0" err="1" smtClean="0"/>
              <a:t>акваштанги</a:t>
            </a:r>
            <a:r>
              <a:rPr lang="ru-RU" dirty="0" smtClean="0"/>
              <a:t>, </a:t>
            </a:r>
            <a:r>
              <a:rPr lang="ru-RU" dirty="0" err="1" smtClean="0"/>
              <a:t>аквастеп</a:t>
            </a:r>
            <a:r>
              <a:rPr lang="ru-RU" dirty="0" smtClean="0"/>
              <a:t>, эластичные бинты, ласты, дощечки, обручи, отягощения, закреплённые на запястьях или лодыжках. </a:t>
            </a:r>
            <a:r>
              <a:rPr lang="ru-RU" dirty="0" err="1" smtClean="0"/>
              <a:t>Аквааэробика</a:t>
            </a:r>
            <a:r>
              <a:rPr lang="ru-RU" dirty="0" smtClean="0"/>
              <a:t> улучшает деятельность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систем, развивает физические качества, способствует коррекции телосложения, повышает уровень работоспособности, оказывает положительное влияние на психику человека.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sepropohudenie.ru/images/figura/aqvaaerob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3286148" cy="2928958"/>
          </a:xfrm>
          <a:prstGeom prst="rect">
            <a:avLst/>
          </a:prstGeom>
          <a:noFill/>
        </p:spPr>
      </p:pic>
      <p:pic>
        <p:nvPicPr>
          <p:cNvPr id="22532" name="Picture 4" descr="http://www.cosmo.com.ua/i/photos_publication/8740/400_535/29q85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185107" cy="3357586"/>
          </a:xfrm>
          <a:prstGeom prst="rect">
            <a:avLst/>
          </a:prstGeom>
          <a:noFill/>
        </p:spPr>
      </p:pic>
      <p:pic>
        <p:nvPicPr>
          <p:cNvPr id="22534" name="Picture 6" descr="http://lady.mail.ru/pic/article/86/336686/pic.336686.2.35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3190874" cy="3190874"/>
          </a:xfrm>
          <a:prstGeom prst="rect">
            <a:avLst/>
          </a:prstGeom>
          <a:noFill/>
        </p:spPr>
      </p:pic>
      <p:pic>
        <p:nvPicPr>
          <p:cNvPr id="22536" name="Picture 8" descr="http://studioaqua.lg.ua/wp-content/uploads/2012/08/%D0%90%D0%BA%D0%B2%D0%B0%D0%B0%D1%8D%D1%80%D0%BE%D0%B1%D0%B8%D0%BA%D0%B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714752"/>
            <a:ext cx="4286280" cy="288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</TotalTime>
  <Words>120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Современные   спортивно-оздоровительные   системы физических упражнений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Будьте   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Настюша</dc:creator>
  <cp:lastModifiedBy>sportzal</cp:lastModifiedBy>
  <cp:revision>13</cp:revision>
  <dcterms:created xsi:type="dcterms:W3CDTF">2013-04-07T04:40:40Z</dcterms:created>
  <dcterms:modified xsi:type="dcterms:W3CDTF">2014-06-18T02:57:47Z</dcterms:modified>
</cp:coreProperties>
</file>