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73" r:id="rId9"/>
    <p:sldId id="261" r:id="rId10"/>
    <p:sldId id="262" r:id="rId11"/>
    <p:sldId id="264" r:id="rId12"/>
    <p:sldId id="270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94721" autoAdjust="0"/>
  </p:normalViewPr>
  <p:slideViewPr>
    <p:cSldViewPr>
      <p:cViewPr>
        <p:scale>
          <a:sx n="66" d="100"/>
          <a:sy n="66" d="100"/>
        </p:scale>
        <p:origin x="-166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E032D-E53B-4F27-B228-E16E1479A731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59ED8-4420-4939-AD26-BC966E3CCCB2}">
      <dgm:prSet phldrT="[Текст]" custT="1"/>
      <dgm:spPr/>
      <dgm:t>
        <a:bodyPr/>
        <a:lstStyle/>
        <a:p>
          <a:r>
            <a:rPr lang="ru-RU" sz="2400" b="1" dirty="0" smtClean="0"/>
            <a:t>Виды деформаций</a:t>
          </a:r>
          <a:endParaRPr lang="ru-RU" sz="2400" b="1" dirty="0"/>
        </a:p>
      </dgm:t>
    </dgm:pt>
    <dgm:pt modelId="{B7C431FF-521D-4BBD-A646-F14A2E16CE89}" type="parTrans" cxnId="{7C8B16A8-BBF4-4B49-A78E-8D5293B39282}">
      <dgm:prSet/>
      <dgm:spPr/>
      <dgm:t>
        <a:bodyPr/>
        <a:lstStyle/>
        <a:p>
          <a:endParaRPr lang="ru-RU"/>
        </a:p>
      </dgm:t>
    </dgm:pt>
    <dgm:pt modelId="{91FF9C81-A7BD-4855-B858-AA019AE4A309}" type="sibTrans" cxnId="{7C8B16A8-BBF4-4B49-A78E-8D5293B39282}">
      <dgm:prSet/>
      <dgm:spPr/>
      <dgm:t>
        <a:bodyPr/>
        <a:lstStyle/>
        <a:p>
          <a:endParaRPr lang="ru-RU"/>
        </a:p>
      </dgm:t>
    </dgm:pt>
    <dgm:pt modelId="{79D77EC0-D288-4509-95FF-4C8C949DE20D}">
      <dgm:prSet phldrT="[Текст]" custT="1"/>
      <dgm:spPr/>
      <dgm:t>
        <a:bodyPr/>
        <a:lstStyle/>
        <a:p>
          <a:r>
            <a:rPr lang="ru-RU" sz="2400" b="1" dirty="0" smtClean="0"/>
            <a:t>Упругие</a:t>
          </a:r>
          <a:endParaRPr lang="ru-RU" sz="2400" b="1" dirty="0"/>
        </a:p>
      </dgm:t>
    </dgm:pt>
    <dgm:pt modelId="{7E0498C2-3CBA-42FD-89D3-E2DC501E11F8}" type="parTrans" cxnId="{3973E5DF-BCC4-4747-9FE7-89F5855A1295}">
      <dgm:prSet/>
      <dgm:spPr/>
      <dgm:t>
        <a:bodyPr/>
        <a:lstStyle/>
        <a:p>
          <a:endParaRPr lang="ru-RU"/>
        </a:p>
      </dgm:t>
    </dgm:pt>
    <dgm:pt modelId="{8D2755A9-DBC4-465F-B781-10D0F6C03314}" type="sibTrans" cxnId="{3973E5DF-BCC4-4747-9FE7-89F5855A1295}">
      <dgm:prSet/>
      <dgm:spPr/>
      <dgm:t>
        <a:bodyPr/>
        <a:lstStyle/>
        <a:p>
          <a:endParaRPr lang="ru-RU"/>
        </a:p>
      </dgm:t>
    </dgm:pt>
    <dgm:pt modelId="{36548E47-CE42-4758-B744-108D92586485}">
      <dgm:prSet phldrT="[Текст]" custT="1"/>
      <dgm:spPr/>
      <dgm:t>
        <a:bodyPr/>
        <a:lstStyle/>
        <a:p>
          <a:r>
            <a:rPr lang="ru-RU" sz="2400" b="1" dirty="0" smtClean="0"/>
            <a:t>Пластические</a:t>
          </a:r>
          <a:endParaRPr lang="ru-RU" sz="2400" b="1" dirty="0"/>
        </a:p>
      </dgm:t>
    </dgm:pt>
    <dgm:pt modelId="{E3526176-46A9-474E-8097-E29C40D62827}" type="parTrans" cxnId="{F0D61FD2-76FB-44ED-B596-919EDD6C0990}">
      <dgm:prSet/>
      <dgm:spPr/>
      <dgm:t>
        <a:bodyPr/>
        <a:lstStyle/>
        <a:p>
          <a:endParaRPr lang="ru-RU"/>
        </a:p>
      </dgm:t>
    </dgm:pt>
    <dgm:pt modelId="{B83970E5-B54C-488C-A395-D176450FD7FF}" type="sibTrans" cxnId="{F0D61FD2-76FB-44ED-B596-919EDD6C0990}">
      <dgm:prSet/>
      <dgm:spPr/>
      <dgm:t>
        <a:bodyPr/>
        <a:lstStyle/>
        <a:p>
          <a:endParaRPr lang="ru-RU"/>
        </a:p>
      </dgm:t>
    </dgm:pt>
    <dgm:pt modelId="{7CF8E2F8-BCCC-42E6-AA9E-9C6F96D1DC4D}" type="pres">
      <dgm:prSet presAssocID="{3BFE032D-E53B-4F27-B228-E16E1479A7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92BF4-5926-4F66-98E2-F1F39C009EB6}" type="pres">
      <dgm:prSet presAssocID="{03559ED8-4420-4939-AD26-BC966E3CCCB2}" presName="hierRoot1" presStyleCnt="0"/>
      <dgm:spPr/>
    </dgm:pt>
    <dgm:pt modelId="{CA58BB73-9F1C-433B-BDDA-F60985A67CB9}" type="pres">
      <dgm:prSet presAssocID="{03559ED8-4420-4939-AD26-BC966E3CCCB2}" presName="composite" presStyleCnt="0"/>
      <dgm:spPr/>
    </dgm:pt>
    <dgm:pt modelId="{C5E23E5E-C2E7-4800-82EB-9831440A11C3}" type="pres">
      <dgm:prSet presAssocID="{03559ED8-4420-4939-AD26-BC966E3CCCB2}" presName="background" presStyleLbl="node0" presStyleIdx="0" presStyleCnt="1"/>
      <dgm:spPr/>
    </dgm:pt>
    <dgm:pt modelId="{C6C5A2A7-6BD0-48FF-B801-58671A6E24CA}" type="pres">
      <dgm:prSet presAssocID="{03559ED8-4420-4939-AD26-BC966E3CCCB2}" presName="text" presStyleLbl="fgAcc0" presStyleIdx="0" presStyleCnt="1" custScaleX="215982" custScaleY="51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E9CF1-8D28-4927-9F58-F3601B4C8841}" type="pres">
      <dgm:prSet presAssocID="{03559ED8-4420-4939-AD26-BC966E3CCCB2}" presName="hierChild2" presStyleCnt="0"/>
      <dgm:spPr/>
    </dgm:pt>
    <dgm:pt modelId="{BCF64067-3172-4BC6-AE2F-A0733E281DA8}" type="pres">
      <dgm:prSet presAssocID="{7E0498C2-3CBA-42FD-89D3-E2DC501E11F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5644F90-A9F9-4BA5-BC99-4CA13BB66EA8}" type="pres">
      <dgm:prSet presAssocID="{79D77EC0-D288-4509-95FF-4C8C949DE20D}" presName="hierRoot2" presStyleCnt="0"/>
      <dgm:spPr/>
    </dgm:pt>
    <dgm:pt modelId="{92DB1194-817D-417F-B59D-4ABE07E982A8}" type="pres">
      <dgm:prSet presAssocID="{79D77EC0-D288-4509-95FF-4C8C949DE20D}" presName="composite2" presStyleCnt="0"/>
      <dgm:spPr/>
    </dgm:pt>
    <dgm:pt modelId="{CF663244-73CA-4D30-9274-83D51D66F224}" type="pres">
      <dgm:prSet presAssocID="{79D77EC0-D288-4509-95FF-4C8C949DE20D}" presName="background2" presStyleLbl="node2" presStyleIdx="0" presStyleCnt="2"/>
      <dgm:spPr/>
    </dgm:pt>
    <dgm:pt modelId="{A677F741-FFA3-43BE-8C4F-390352B30D16}" type="pres">
      <dgm:prSet presAssocID="{79D77EC0-D288-4509-95FF-4C8C949DE20D}" presName="text2" presStyleLbl="fgAcc2" presStyleIdx="0" presStyleCnt="2" custScaleX="144089" custScaleY="46265" custLinFactNeighborX="-65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D5329-CF97-44DB-959F-B64AA99A161D}" type="pres">
      <dgm:prSet presAssocID="{79D77EC0-D288-4509-95FF-4C8C949DE20D}" presName="hierChild3" presStyleCnt="0"/>
      <dgm:spPr/>
    </dgm:pt>
    <dgm:pt modelId="{29E3ED4C-9CC5-4DB2-898C-BE37DD31036B}" type="pres">
      <dgm:prSet presAssocID="{E3526176-46A9-474E-8097-E29C40D6282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22D5655-8810-4320-978F-9658276E0C1D}" type="pres">
      <dgm:prSet presAssocID="{36548E47-CE42-4758-B744-108D92586485}" presName="hierRoot2" presStyleCnt="0"/>
      <dgm:spPr/>
    </dgm:pt>
    <dgm:pt modelId="{E315B374-C4B1-43CA-BA0F-441ED4F2B016}" type="pres">
      <dgm:prSet presAssocID="{36548E47-CE42-4758-B744-108D92586485}" presName="composite2" presStyleCnt="0"/>
      <dgm:spPr/>
    </dgm:pt>
    <dgm:pt modelId="{4D1FBF4B-2770-462D-8BFD-DBD3FBB81F5C}" type="pres">
      <dgm:prSet presAssocID="{36548E47-CE42-4758-B744-108D92586485}" presName="background2" presStyleLbl="node2" presStyleIdx="1" presStyleCnt="2"/>
      <dgm:spPr/>
    </dgm:pt>
    <dgm:pt modelId="{F93A33C0-CDD4-45C4-A3A0-41520245A9C8}" type="pres">
      <dgm:prSet presAssocID="{36548E47-CE42-4758-B744-108D92586485}" presName="text2" presStyleLbl="fgAcc2" presStyleIdx="1" presStyleCnt="2" custScaleX="140663" custScaleY="49308" custLinFactNeighborX="55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CD52F-6D60-4857-937E-0D2327B993A7}" type="pres">
      <dgm:prSet presAssocID="{36548E47-CE42-4758-B744-108D92586485}" presName="hierChild3" presStyleCnt="0"/>
      <dgm:spPr/>
    </dgm:pt>
  </dgm:ptLst>
  <dgm:cxnLst>
    <dgm:cxn modelId="{66E173F2-AE84-426E-BCBA-173EAE5DBAC1}" type="presOf" srcId="{36548E47-CE42-4758-B744-108D92586485}" destId="{F93A33C0-CDD4-45C4-A3A0-41520245A9C8}" srcOrd="0" destOrd="0" presId="urn:microsoft.com/office/officeart/2005/8/layout/hierarchy1"/>
    <dgm:cxn modelId="{539B1798-40BD-40E4-A6AB-F98A4608502D}" type="presOf" srcId="{79D77EC0-D288-4509-95FF-4C8C949DE20D}" destId="{A677F741-FFA3-43BE-8C4F-390352B30D16}" srcOrd="0" destOrd="0" presId="urn:microsoft.com/office/officeart/2005/8/layout/hierarchy1"/>
    <dgm:cxn modelId="{1C6BEB21-9D61-44DC-88E8-24F06B80B437}" type="presOf" srcId="{E3526176-46A9-474E-8097-E29C40D62827}" destId="{29E3ED4C-9CC5-4DB2-898C-BE37DD31036B}" srcOrd="0" destOrd="0" presId="urn:microsoft.com/office/officeart/2005/8/layout/hierarchy1"/>
    <dgm:cxn modelId="{51100BF6-3A07-46CF-BC07-4216089D4110}" type="presOf" srcId="{7E0498C2-3CBA-42FD-89D3-E2DC501E11F8}" destId="{BCF64067-3172-4BC6-AE2F-A0733E281DA8}" srcOrd="0" destOrd="0" presId="urn:microsoft.com/office/officeart/2005/8/layout/hierarchy1"/>
    <dgm:cxn modelId="{3973E5DF-BCC4-4747-9FE7-89F5855A1295}" srcId="{03559ED8-4420-4939-AD26-BC966E3CCCB2}" destId="{79D77EC0-D288-4509-95FF-4C8C949DE20D}" srcOrd="0" destOrd="0" parTransId="{7E0498C2-3CBA-42FD-89D3-E2DC501E11F8}" sibTransId="{8D2755A9-DBC4-465F-B781-10D0F6C03314}"/>
    <dgm:cxn modelId="{E1810779-6CD8-4DD5-B8FB-8FC7447DE588}" type="presOf" srcId="{03559ED8-4420-4939-AD26-BC966E3CCCB2}" destId="{C6C5A2A7-6BD0-48FF-B801-58671A6E24CA}" srcOrd="0" destOrd="0" presId="urn:microsoft.com/office/officeart/2005/8/layout/hierarchy1"/>
    <dgm:cxn modelId="{F0D61FD2-76FB-44ED-B596-919EDD6C0990}" srcId="{03559ED8-4420-4939-AD26-BC966E3CCCB2}" destId="{36548E47-CE42-4758-B744-108D92586485}" srcOrd="1" destOrd="0" parTransId="{E3526176-46A9-474E-8097-E29C40D62827}" sibTransId="{B83970E5-B54C-488C-A395-D176450FD7FF}"/>
    <dgm:cxn modelId="{7C8B16A8-BBF4-4B49-A78E-8D5293B39282}" srcId="{3BFE032D-E53B-4F27-B228-E16E1479A731}" destId="{03559ED8-4420-4939-AD26-BC966E3CCCB2}" srcOrd="0" destOrd="0" parTransId="{B7C431FF-521D-4BBD-A646-F14A2E16CE89}" sibTransId="{91FF9C81-A7BD-4855-B858-AA019AE4A309}"/>
    <dgm:cxn modelId="{1D24490B-02DE-4DC9-ACB8-B66D51EA9EBF}" type="presOf" srcId="{3BFE032D-E53B-4F27-B228-E16E1479A731}" destId="{7CF8E2F8-BCCC-42E6-AA9E-9C6F96D1DC4D}" srcOrd="0" destOrd="0" presId="urn:microsoft.com/office/officeart/2005/8/layout/hierarchy1"/>
    <dgm:cxn modelId="{353F966D-9D84-40BA-A3EC-BBCAB9B62FC5}" type="presParOf" srcId="{7CF8E2F8-BCCC-42E6-AA9E-9C6F96D1DC4D}" destId="{05592BF4-5926-4F66-98E2-F1F39C009EB6}" srcOrd="0" destOrd="0" presId="urn:microsoft.com/office/officeart/2005/8/layout/hierarchy1"/>
    <dgm:cxn modelId="{A1D18DE7-74CA-4E4D-BE88-852015E6BFB1}" type="presParOf" srcId="{05592BF4-5926-4F66-98E2-F1F39C009EB6}" destId="{CA58BB73-9F1C-433B-BDDA-F60985A67CB9}" srcOrd="0" destOrd="0" presId="urn:microsoft.com/office/officeart/2005/8/layout/hierarchy1"/>
    <dgm:cxn modelId="{3CE00889-A1DE-4AEF-ACA6-84DB22E55231}" type="presParOf" srcId="{CA58BB73-9F1C-433B-BDDA-F60985A67CB9}" destId="{C5E23E5E-C2E7-4800-82EB-9831440A11C3}" srcOrd="0" destOrd="0" presId="urn:microsoft.com/office/officeart/2005/8/layout/hierarchy1"/>
    <dgm:cxn modelId="{ED6721F8-DF34-495B-813E-AABF8535B91C}" type="presParOf" srcId="{CA58BB73-9F1C-433B-BDDA-F60985A67CB9}" destId="{C6C5A2A7-6BD0-48FF-B801-58671A6E24CA}" srcOrd="1" destOrd="0" presId="urn:microsoft.com/office/officeart/2005/8/layout/hierarchy1"/>
    <dgm:cxn modelId="{A09C961E-5431-4B0C-8E75-7E778AAC9D23}" type="presParOf" srcId="{05592BF4-5926-4F66-98E2-F1F39C009EB6}" destId="{C16E9CF1-8D28-4927-9F58-F3601B4C8841}" srcOrd="1" destOrd="0" presId="urn:microsoft.com/office/officeart/2005/8/layout/hierarchy1"/>
    <dgm:cxn modelId="{8328BDCD-310A-4AAF-BCC0-16D794031EA5}" type="presParOf" srcId="{C16E9CF1-8D28-4927-9F58-F3601B4C8841}" destId="{BCF64067-3172-4BC6-AE2F-A0733E281DA8}" srcOrd="0" destOrd="0" presId="urn:microsoft.com/office/officeart/2005/8/layout/hierarchy1"/>
    <dgm:cxn modelId="{BB6B2302-6A22-45CC-B065-600D45E7E9A9}" type="presParOf" srcId="{C16E9CF1-8D28-4927-9F58-F3601B4C8841}" destId="{25644F90-A9F9-4BA5-BC99-4CA13BB66EA8}" srcOrd="1" destOrd="0" presId="urn:microsoft.com/office/officeart/2005/8/layout/hierarchy1"/>
    <dgm:cxn modelId="{A0990B15-9AC3-48CB-8B58-9578A9A04531}" type="presParOf" srcId="{25644F90-A9F9-4BA5-BC99-4CA13BB66EA8}" destId="{92DB1194-817D-417F-B59D-4ABE07E982A8}" srcOrd="0" destOrd="0" presId="urn:microsoft.com/office/officeart/2005/8/layout/hierarchy1"/>
    <dgm:cxn modelId="{65EF030D-9926-43D0-8A93-F2550608A26E}" type="presParOf" srcId="{92DB1194-817D-417F-B59D-4ABE07E982A8}" destId="{CF663244-73CA-4D30-9274-83D51D66F224}" srcOrd="0" destOrd="0" presId="urn:microsoft.com/office/officeart/2005/8/layout/hierarchy1"/>
    <dgm:cxn modelId="{81CB29A5-1072-46C7-B330-5318715F09D0}" type="presParOf" srcId="{92DB1194-817D-417F-B59D-4ABE07E982A8}" destId="{A677F741-FFA3-43BE-8C4F-390352B30D16}" srcOrd="1" destOrd="0" presId="urn:microsoft.com/office/officeart/2005/8/layout/hierarchy1"/>
    <dgm:cxn modelId="{12368638-DCE8-4B28-BB54-2BECA1D4975C}" type="presParOf" srcId="{25644F90-A9F9-4BA5-BC99-4CA13BB66EA8}" destId="{089D5329-CF97-44DB-959F-B64AA99A161D}" srcOrd="1" destOrd="0" presId="urn:microsoft.com/office/officeart/2005/8/layout/hierarchy1"/>
    <dgm:cxn modelId="{0367E920-18B9-4776-A014-8C4E1A7A4ADD}" type="presParOf" srcId="{C16E9CF1-8D28-4927-9F58-F3601B4C8841}" destId="{29E3ED4C-9CC5-4DB2-898C-BE37DD31036B}" srcOrd="2" destOrd="0" presId="urn:microsoft.com/office/officeart/2005/8/layout/hierarchy1"/>
    <dgm:cxn modelId="{74D24D54-191E-45AA-874A-F79B5AF28A51}" type="presParOf" srcId="{C16E9CF1-8D28-4927-9F58-F3601B4C8841}" destId="{E22D5655-8810-4320-978F-9658276E0C1D}" srcOrd="3" destOrd="0" presId="urn:microsoft.com/office/officeart/2005/8/layout/hierarchy1"/>
    <dgm:cxn modelId="{391F3796-E69F-463A-9167-81BC7AAFC5B4}" type="presParOf" srcId="{E22D5655-8810-4320-978F-9658276E0C1D}" destId="{E315B374-C4B1-43CA-BA0F-441ED4F2B016}" srcOrd="0" destOrd="0" presId="urn:microsoft.com/office/officeart/2005/8/layout/hierarchy1"/>
    <dgm:cxn modelId="{EE6E35ED-8737-4D4C-B2C1-6218A5C6E242}" type="presParOf" srcId="{E315B374-C4B1-43CA-BA0F-441ED4F2B016}" destId="{4D1FBF4B-2770-462D-8BFD-DBD3FBB81F5C}" srcOrd="0" destOrd="0" presId="urn:microsoft.com/office/officeart/2005/8/layout/hierarchy1"/>
    <dgm:cxn modelId="{49FA8513-7C39-4801-B11C-FDCB83C569FD}" type="presParOf" srcId="{E315B374-C4B1-43CA-BA0F-441ED4F2B016}" destId="{F93A33C0-CDD4-45C4-A3A0-41520245A9C8}" srcOrd="1" destOrd="0" presId="urn:microsoft.com/office/officeart/2005/8/layout/hierarchy1"/>
    <dgm:cxn modelId="{351F1EDD-0B69-4011-9F8F-FE2D2838920E}" type="presParOf" srcId="{E22D5655-8810-4320-978F-9658276E0C1D}" destId="{281CD52F-6D60-4857-937E-0D2327B993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3ED4C-9CC5-4DB2-898C-BE37DD31036B}">
      <dsp:nvSpPr>
        <dsp:cNvPr id="0" name=""/>
        <dsp:cNvSpPr/>
      </dsp:nvSpPr>
      <dsp:spPr>
        <a:xfrm>
          <a:off x="3793755" y="584667"/>
          <a:ext cx="2483085" cy="52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378"/>
              </a:lnTo>
              <a:lnTo>
                <a:pt x="2483085" y="355378"/>
              </a:lnTo>
              <a:lnTo>
                <a:pt x="2483085" y="52148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64067-3172-4BC6-AE2F-A0733E281DA8}">
      <dsp:nvSpPr>
        <dsp:cNvPr id="0" name=""/>
        <dsp:cNvSpPr/>
      </dsp:nvSpPr>
      <dsp:spPr>
        <a:xfrm>
          <a:off x="1152161" y="584667"/>
          <a:ext cx="2641594" cy="521487"/>
        </a:xfrm>
        <a:custGeom>
          <a:avLst/>
          <a:gdLst/>
          <a:ahLst/>
          <a:cxnLst/>
          <a:rect l="0" t="0" r="0" b="0"/>
          <a:pathLst>
            <a:path>
              <a:moveTo>
                <a:pt x="2641594" y="0"/>
              </a:moveTo>
              <a:lnTo>
                <a:pt x="2641594" y="355378"/>
              </a:lnTo>
              <a:lnTo>
                <a:pt x="0" y="355378"/>
              </a:lnTo>
              <a:lnTo>
                <a:pt x="0" y="52148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23E5E-C2E7-4800-82EB-9831440A11C3}">
      <dsp:nvSpPr>
        <dsp:cNvPr id="0" name=""/>
        <dsp:cNvSpPr/>
      </dsp:nvSpPr>
      <dsp:spPr>
        <a:xfrm>
          <a:off x="1857390" y="539"/>
          <a:ext cx="3872729" cy="584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5A2A7-6BD0-48FF-B801-58671A6E24CA}">
      <dsp:nvSpPr>
        <dsp:cNvPr id="0" name=""/>
        <dsp:cNvSpPr/>
      </dsp:nvSpPr>
      <dsp:spPr>
        <a:xfrm>
          <a:off x="2056621" y="189809"/>
          <a:ext cx="3872729" cy="58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Виды деформаций</a:t>
          </a:r>
          <a:endParaRPr lang="ru-RU" sz="2400" b="1" kern="1200" dirty="0"/>
        </a:p>
      </dsp:txBody>
      <dsp:txXfrm>
        <a:off x="2073729" y="206917"/>
        <a:ext cx="3838513" cy="549911"/>
      </dsp:txXfrm>
    </dsp:sp>
    <dsp:sp modelId="{CF663244-73CA-4D30-9274-83D51D66F224}">
      <dsp:nvSpPr>
        <dsp:cNvPr id="0" name=""/>
        <dsp:cNvSpPr/>
      </dsp:nvSpPr>
      <dsp:spPr>
        <a:xfrm>
          <a:off x="-139654" y="1106154"/>
          <a:ext cx="2583630" cy="52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7F741-FFA3-43BE-8C4F-390352B30D16}">
      <dsp:nvSpPr>
        <dsp:cNvPr id="0" name=""/>
        <dsp:cNvSpPr/>
      </dsp:nvSpPr>
      <dsp:spPr>
        <a:xfrm>
          <a:off x="59577" y="1295424"/>
          <a:ext cx="2583630" cy="526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Упругие</a:t>
          </a:r>
          <a:endParaRPr lang="ru-RU" sz="2400" b="1" kern="1200" dirty="0"/>
        </a:p>
      </dsp:txBody>
      <dsp:txXfrm>
        <a:off x="75006" y="1310853"/>
        <a:ext cx="2552772" cy="495917"/>
      </dsp:txXfrm>
    </dsp:sp>
    <dsp:sp modelId="{4D1FBF4B-2770-462D-8BFD-DBD3FBB81F5C}">
      <dsp:nvSpPr>
        <dsp:cNvPr id="0" name=""/>
        <dsp:cNvSpPr/>
      </dsp:nvSpPr>
      <dsp:spPr>
        <a:xfrm>
          <a:off x="5015741" y="1106154"/>
          <a:ext cx="2522199" cy="56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A33C0-CDD4-45C4-A3A0-41520245A9C8}">
      <dsp:nvSpPr>
        <dsp:cNvPr id="0" name=""/>
        <dsp:cNvSpPr/>
      </dsp:nvSpPr>
      <dsp:spPr>
        <a:xfrm>
          <a:off x="5214972" y="1295424"/>
          <a:ext cx="2522199" cy="56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Пластические</a:t>
          </a:r>
          <a:endParaRPr lang="ru-RU" sz="2400" b="1" kern="1200" dirty="0"/>
        </a:p>
      </dsp:txBody>
      <dsp:txXfrm>
        <a:off x="5231416" y="1311868"/>
        <a:ext cx="2489311" cy="528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C1AE-3AA2-4A33-A7F3-EC7FDB2D7CFE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9F5A-CF2D-4516-ACB8-C4E280E04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25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AE064-B123-4F5C-B9EE-8F0C029B361F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A8E5-8857-42C7-88FB-83602C87B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83D5-53E8-43FF-8247-F50A715D34A5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DCE4-13D4-46E7-BE1D-E5DC4D470B69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4E35-7933-4533-9266-7A7614BC8E3C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50BF-5F3A-4B15-9D31-C73412AD274D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67C3-CA15-47AA-9A0F-A75756F598A6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C3FD-D49E-4F2C-870F-4CBBFC1DD628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E67E-BF99-401D-949E-C6153FA48231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3CF0-CD76-4991-B42E-866070797F3F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947A-E64E-4963-AEC5-97C012B1EC5C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F424-1E99-47EB-8B0F-83542B7696E9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EDF-D382-482C-B229-F5592D51CA68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7396-FF25-48C9-B544-378D5F6CF3B8}" type="datetime1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BC14-996D-4366-A646-FCEE106BB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669" y="0"/>
            <a:ext cx="72866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МЕХАНИКА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AutoShape 4" descr="data:image/jpeg;base64,/9j/4AAQSkZJRgABAQAAAQABAAD/2wCEAAkGBhMSERUSEhQUFRQWFxkYGBYYGBsZFxgWGBgVFRcXHBcYHCYgGxojHBUZHzAgJCcpLCwsGSAxNTAqNSYtLCkBCQoKDgwOGg8PGiwkHyQsKSwsLCwsLCwsLCksKSktLCwsLCwsLCwsLCwsLCwsLCwsLCwsLCwsLCwpLCwsLCwsKf/AABEIAMUBAAMBIgACEQEDEQH/xAAcAAACAwEBAQEAAAAAAAAAAAAABgQFBwMCAQj/xABNEAACAQMCAgcDCAcFBQYHAAABAgMABBESIQUxBhMiQVFhcQcygRRCYnKRobHBIzNDUlOC0RZEg5LCFSRjsvA0w9LT1OEXVHOUo7Px/8QAGQEBAAMBAQAAAAAAAAAAAAAAAAECAwQF/8QAKREBAQACAQMDAQkBAAAAAAAAAAECETEDEiETQVFhBBQiMkKBkfDxUv/aAAwDAQACEQMRAD8AndKfZCy5eDtDw7xWc3XCpYWwykEV+qapuN9FLe6BDoAf3hzqlx+GOXS+H514PbmSZFA1EuoC74JJG1bbfBY1IRQqqMAAbDyHlVVw72fC0uutLAoASvjq5A48sk/CrC77RCj5zfdXB1r+PXw6vs3T7cbb7qfpBxAW9oTnDOMZPdn/AKNL8PszmntluNQGoagMHOn+pxkd3mK8dJ5hd8Sgs1OUVgXGw/Hy/Gtut9BUKmwUAYGxUY2GOY2ro6eN1J+5nYwCDid/wqUgF0Ub6XGVZe44yR8QfjWj9DPa/BeyCCRTFKRsfmMfIncelKvtIunurtrSNHYQ5OlEJy2AWchTjYHmAOe9eeD9GE4eRO0fWxjURdwr1mkMMGOe3f5m/dgjuNa3PtnnlnJvy2sHPKvtZ5YcSVQZoJ1iBPNSZLRt8DWp7duT9LYdxNMFp0xVSEu06hj7r+9C/flJBt9taSy8I2Y6K8rICMggjnnux45qlk4q9wxjtNkBw9wRlR4iMfPbz90edSlJ4lxoIwijXrZyMiMHkP3nPzV8z8K+2HCMN10x6yY9/wA1B+6i9w8+Zrtw3haQKQgJJOWdjl3bxZu81LJoh9r4Wr5ufL8a+hcUS+YJ50j9MwVnH7pXkBy8fWnlnA50q9MINRR8chjf7ax683i06fJVgDKwJOQW2wDyPjWPX8XVXsqj5sjY/wA2RW3aO8c/x/68ayDp5Bo4g/0gjfaoz94rDo86X6s8NE4BwPhzot1dyFnbYQDJPZ7IOldznHpTOYLokScOtVtlAwetwvWqOQ6scj5mqb2c2bNY/KLYKbmMsoDDIdSAdB7xvkgirWW+ieNZL+/Izzgi7GCOalVy5IO1ds4YU18C6QxXK9h1Mij9Ime0jciCPWrWs7i6wOs3CrFkABDtL+jWVeeNJ7ZOeRp14VdGaJXLDJHaVdgrfOXffY7UE5mA51S8ClLy3UgBwZQgJ2zoULy5881c4Aqo6JnNv1n8R5H/AMztj7sVKFvp8T+VV94g6+ADmC7fALj86sqrbE9ZM8vzQOrQ+ODlz9u3woLKiiioSK+cq+0UBRRXK5l0ox8B9/dUW68hd4rcZZj8PgNh+Z+NUN3eBA8h5IuB6mps9yrZw2SOY8v+hSf0z4hpiWEc5Dqb0rzpj3XddVy1CdYXmm9Dsw1zODkjYLqHZOe7+lbV0rza2sk0DYJUKijkHc6QVbOV58slduQ51+e7tWL9aPmsuPt2++v0dxXo+zRx6MlVdJDGe/B3AHjgn7K6ssfO2EhG9mBkgaW4mgkYN2OtG5XJyw094Jxv3YrRmsIZ/wBLC+h/3k7yRuHQ7H471GtrIRPpj1xk5bYgqc4/ZnfbyrndWwJ6zeNv4sW4P105iqd3MsWuOuC/xnom6z9eP91YL+vth2WIz+si5YPf+dU91NNDFouYxHG5J6+BBLaSEkHVLbD3D9KPS2aeRx+WFQZkEsf8WLfb6S933V2gtYZsyWkvVt36MaT5PGdvwqZN/lqt+rNpra4SPKS4tdiQkhktZNxlDKBqiB7xIB4ajWk9F+kMc8Yj0rDIoH6HI93uZMe8h7iNqXeI9FuoLSQlrOU85YctbPuP1sJBwPhjelPiNoFOqeL5KxO1zApks5DuAWjU6oif3oyD5VrM7xVO3XDaRJn3d/Pu/wDevoWs3sOm9xaRq1yBLbk6UlVw6kfRnUAHl7soRvM058E6SQ3a5ikGcZKcpB6g93mNvOtJlKLUuK+DJ8vxr0qgV8aQDbO/h3/ZUjywCgnGTj4ms6450rLXrWjYGI+sXx54Ycz3b93LlT9eyNpOF+3P4AGvzdxnjb/7baU5DCXRg55Aacb7/bXN1Zcste0jTC68mDhftGEmt2j0xq5XYksF7mPcT5DFUntRiHyiKQbh4xv44Y/kwqTddEzHddTGwEV2GZc/MKkFhjvwG2+FdvaXYaLe3xnEZMee/GkY/wCSqY9sznb7r5buN2b/AGE3geKeLUcoVJAOPe1eFNPSThRtGa+tIY2k06ZFYbFc/rARuCvfjmKzn2CXWm9mj/fgz8Ucfk1bqRnY12RgTZHlZA91xCOJWGQsOF2O/vHtGqq24pbWUxms47i4RlxMwDEDfIkDNgc+dS5OFpY3RSOzWcXDFojlRoYDLoS3Id4x5+FXEkd/IpDfJreMggjeQ4PrhalC24re6bWSXliJm8/dJFHALfq7WFPCNM+ukE/fWeXnFltYJ7Ga764v1axNsQI2YK4GnO677Z5Yp7S5lmGmJTFFjHWsMMR9BDy+s32Gg7Xt3rbqIz2yMuR+zQ9/1j3D41Nt4FRQijCqMAeVVXArJVkmZBgAiME7ltG7MSeZLMd/KrmoSKKKKAooooCqzjcx06F5kZ/pVnVdxWDAMgG4G/p4+orPq77bpbDW/LLrS2f5RqdWUqG1bnGTlQPpZyT8KXeI2819dNHANTnKoMgDsgljk7AbGnLpRxXREzZ8Qo8z3/cK6ex7g28t0w/4anzOGc/8o+2ufp+btpkj9CfZG6FZL7T2WVhEpDZKnI1MNsZ3wOePt1aiuF7fJChklYIi8yf+tz5V1yaZWuPEOERTY6xdxyYHDL6MN6pIJTJMEgLyomQ85OkKRyRZAP0h8QQVFdxDNe7yaobXuj3WWYeLnnGh/dG578cqu4YwqhI1CqowABhQB3ACouMpKobi30MTpKN+8gwW8cxe6w8dJz5VSz2Ha64ExseU8GdOdtnT5vny9DTu6KcgjWe/O/w32HpVXecDfd4pND8wCSRgDGCT+dc96VnC8yl5Ulv0unt8C6Tros46+Md30lxv9x8q6cR4hw9oWmSeKMEEldirb4w0J5nPgAaQOJcaurOZldW6tiRhu0p8dLADI9PjmqG7t47kl4Xwx5xvgHPgkmACPosB6VeSz8yt+iRc8fEEhayLW7knWC2u3kU9xQg4H1vtqhveNSxzCVY1tjzHVFjAW5llwxMWfBTgeFfADE2iSM471OVYZ8O8fDI+jU624WX3tnBDfs2x2sd2Pdf4YPiBW0kZ3Zm6Ne22WMql8pePkJEIz66hs3ocGtd4D0itrpNVvIrDvUbMPVTvX5xl4KCSCjwN34UtEfVdyPvrm9jd2JWZBJFk9h1JMTeneD6E1aolfqG6B0HAyRuB4kd29fnPpjwcniQkVGUSzIQCMYyVU/fmm3oT7b/2XEAc8ldVyT46gOf2fbWo2lza3iCRDFMO44BKn47qazyxt8xrMpxWV8fUpLZnlomKZ8nQj8VFQun6h7J9wSjo33lD/wA9MnTnotJGiOgDKs0bAjnsTnOfo5pb6T3cIt5o2ljyykAalznIYYAJPdXLJZZG14qp9i8mOKRHPvI6Y9VLb/FRX6LrKPYv0KSONeIO4ZpFYRqOSDUVYknmxwR5A+e2pNdIObqPUiuyRzovHOF/KIWjyVbmjjmkg91gfEGkmzayICzLdXE67SIeskxINmG2F5/jT0/FoBzliHq6/wBaTeMcfEN4Bb3dtGk6lnLYYCVAB3HCllxz56avqo3HDikTMqPZ8NdJInEiO6qmdPNSDucjIptsOOGSyW6ZQpMZbSDqwd8LnxztSs/Hgf1nGYF+oqD86peAdIbCC4mhlv2lhJSSMaj1ZYsWcEKOYYA45Gmr8G41DhlqY4kQ8wO0fFjux+0mpVKk3tOsF/aM3ojfnioUvtdsxyWZv5QPxNW9LO+yvfj8niis7k9ssPzYJD6sBUOb2zH5luP5n/oKt6Gfwj1cWoUVj8/thuT7scS/An8TUCb2qXx5Oi+iD86tPs+avrYtuRwQCDkHcEciPGgikjhqSWmqESusTtqgtwvWXSp3jJJVEzy1Zx4ip08LYBkESd/+8ztIx/w1IT7DXO12QuK3Auj1cadpp2jjBPg5QEHw2rVejnBxa20cAwSo7RHex3Y/aTWZdGIflV80kccemEFxGrmIAtkLo0gkd5/GnPiXFp1jZIJNM+nIhnUGTHe0bKcSYweZIzzIrLDpzG2xfLK6XHGOPpAVjAMs7+5CnvN5nuVB3sdqh2PCWeQTXZEsy7pGv6mD0zzfxc7+AFR+jUEIQyRFneT9ZI5/Suw5q55jHLQowPGr5YSRjAx57L/lHP41qq9q+fpenuj49/30FhnBOT4Dl8cfnXHiF5HBGZJnwi8+4eQAHM+W9Zjxf2jTylhC3VR8gABqx46u4+lWmNqty01SecIhZsKqgknyHlWdcU6eSuxERCDu1AMfXfYfAUpT8ekcfpJWP1nP5mq6TjsIBzImfXP4VeYSco7kjpFxee47EkrsueRbK58QOVLjwspzv9Yc/wCh+NSpeLoSNIdsHuRv6UG7dvcgf+bCj7zS4S8JmSz4fxYSJ1M6LKo+cNmUehOV9QQPWruw6BdY2uCUhfnK47Y2yozjDg/SHpSWeGXB7QREPPOsk/DSNqd+hPSq4tjouMMh21KCceq949Pvrmz6eWPnFrLL4p14Tx8Wq9VcwhF93rYwSrAfvDc/ZnHgKoOm3D7drZp7V1dXbRHEvuGYa9UmDywFJOnbCnnmm2d4p4y22CDjvVtu4nv8iPhWcca6FObkJbynUsSynXy1yF1xty2Qnl31ljn8pvT+GaX3Cij7MQ4Oc8iT4g91XPBOlTqw1SGGcbLMDpV/KTHI/S5ePjVjfcKlhf8A3+3cKMkuu6t4DUNuZHPfFUVzw7WMrhwcnI5j4f8A9FdOOXvGVntTlwvpbPLdLb3E7uTn9GzfOClht6Dn50odNrXTOfOpHR26khuIA41IHUKx95Ax04z+7vy+yrP2l2WJA/jWeeW+pL9F8Z+BQ8N4s6xKoEhG/u8uZ867nicp5Rv8SB+dXXsx6HHiCSgSiPqmXOQSSHBxjf6Jp/i9jA+dcn4R/wBWrtw6kmPmubLC74ZL8omPzFHq39BUTiMUrIdQTA3wM52rb4/Y5D3zyH0VR/Wu49j9pjBeY/Ff/DVr1MbNbRMMp7MEQpjIgY14uGK6XEOnSfLkdq0vgns1iYSo94sZimeII2AwCHAPvDOQQasZ/ZRashBv03HivP8Az1T1Jr/Fuys9QkgZr1ita9nfRGykso3ZUmk31knJUgkacA7AY2zThD0atU923hH8i/mK1+8z4U9GvzsIyeQNSoeEzP7sUh9FJ/Kv0XHYxr7saD0UD8q7AVX7z9E+j9X59g6F3r+7by/FcfjU6L2aX7fscerKPzrdaKrftOS3owlcVv2s4VwGNxOpkll05fbSukdw7Tqig7KN9++NxXgCxWksk02bjST75VdQ305JzIeY7ROe4DlUW/4jccRQNbR6XRWjmUnDoSUbbVgalaMMPHxrvBxJLfSbxZZ5yc9YxAxg6sCKYoI+XJc58TXNtqzp+Jm3iAtorg3JJkkZlwgUA6QoI1BgN9a6cZ76m23Hb26tnkNtJJLb4kScnBUaRICdt+zzHeDWhX/GZ74GGCBhEwIZyRqZSCCusAogPeQzNg7LncdE4XGIXs4yp1nVdyqNMaKMakB5A6VCBc5Vdz5ppKhtOJcY6/MFpbR/KIlkKu+wK4XWcMTqIZR/LVoOHcfk965sofqxlz961bdG7u3uZZZYmXsgRIgYhlRSSWKZyupjt5KtMgi2OCd/Mn7M02jTN+LezbiN0oE/Ey+DnSIgqjzGO+oP/wACuydV27N3Ahgvxw35Vqrxk4wxH2HP2ivBjfucfFf6MKt3U1GZWPsQRTl3jP8AIW/5jVzF7I7YfPYfVVV/I08Ybbcee34b7V4LPk4VSO7tEH7NNR3U0WIfZlZjn1rer4/ACp0PQSyX9iD6sx/E1dLI2cFfiCD/AEr11h37J29N/Tf8anuvyaiFD0etl92CIfyA/iKlR2iL7qKPRQPwoF0O8OP5W/IV6WcHJzjHPII/GqpenjBGCAR4Uv8AFOASCYXFvoLaAjRyZAZVJKkMM4YajzBG9MIcHvG/KvtVuMvKZbOCVLxdg+Li1mi5gnT1sZzj5yDcbeFUN90IsLrLWrrHLzPVMOf0oj/QVqdV3Euj1vcfrokY/vYww9GGCPtqvp64X798sZvujFzCcmMTBSDqj98Y33Q7/ZmvnTGP5RbLKnI42IwQdwQRzyCK0m66ESpva3ci4+ZMBKnoCe0B8aQJ3vLu3uutjKOhzgro7K4G2djjnnNZdTc1anHXmQp9DuMzWEhkhcZJAdfmso7iOeN+fdW+9Fel8N9HqQ6ZAO3GT2l8x4r51+XYjIkgzyJ37/DOD44/GnqSwnsmS4glV1JJSWM9w3OpOYGDvzXuzXZj25TXu57uXb9C0UodCfaBHeqI5MJcAe781/Nf/DTfVbLPFWl2zu5hhTiF4slk9yWMUgKIGKqyYIOSDgshruTZDnwq49Ooz/qqm9onSCax4iZIpRGZLVAB1Yk1ssjhV3I0+8d68p0w4tDKkV7Ja23WKWR5UyjYxkao27J35GoS69EOlENpJPbx2Vzre4cqqRAN1enrFVtTDcAtgeFN/wDbM99jfj/BB/Bqyvo/x2/uuJyNEIZXSTrWZBlNKI0AKguupSH8c8q0U8X4qP2MR/wn/wBMxoJV300zG4W1vw5U6T8mbZsHHLzqPZt/s4RHRcuksI6wKskxEy6csRuVLBmz3dkV4bj3Ex/d4j/hzflmj+0vERztYz/Lcj/ujQe7riqX08ECi7jTMjP2JYckJ2O3t392a7WXTOOIdTOLgyxkox6iVg2kkBtSqQcjBz51HbpVfgZ+SIf/ALj/ANPQnTG8P9zX/PN/6egOKRdTJEJlYyyN1Uc9qdErYBYB4T2SoAyT2lHgM1Iiu59bDr5sKAMPZljqPaO8YAyBp+2vXRlTdzvxGQEIQY7VT3Q57UuP3pCM/VA8aZLdRjIB7R1b89/H7h8KIKfEeIENFHM1y/XvoQEC3hLYJ0sR+kAPhvnwNXdrwMaVWTQI192GMaYhvkZHNznffAzvjO9cemnC2ns5An62PEsR7xLGda49cY+NTeBcVW5top15SIGx4H5w+ByPhRLnxXo3b3BDSRjWPdlUlJV9JFww+3FQDa31tvFILuMfs5cJPjwWVRpY/WA9aYqKCjsOmNu7iKTVbzfwpx1bH6pPZf8AlJq8qNf8OinQpNGkiH5rKGH399UJ6KTQb2Fy0a/wJsywegydcY+qfhQM9FLH9rpINr+3eEfxo8ywHzLKNSfzD41f2V/HMgeJ0kQ8mRgw+0UEiiiigKKKKDy8YPMA+ozXM2i9wx6Er+GK7UUHPquWGYY+OfUkE15dZM7FceBU5+3V+VdqKDgHk71XHkx/Ar+dZX0mnkVmj1uF1EEBiB722wP0RWt1lXTlNM8m3JtX2jb8ay6ntWmDMeMxjOQOeD6c2/1gfAVqXCvZ5bXNrDNbzvFI0SOwDBlDlBqOnII3z31mvGk3xjl+RRf+7rcfZhca+F2/0Qyf5XZR92KvhbIplPLPpvZZfRMGh0SAbqyOFIxuPewQfSnLov08xptr/VFcA6dTrpDfu5PcfPkadGtUI0lVxzxgYzUK+6O28y6ZIwwxjGWG3lg7Vtc9zWTPt1wzv2pcIjuL+JZXkRRbk5SIynPWEdoAjSPOlyPofZAgjiQU7gCS3Y8/JiRTq3D7iLiMicP0lYreJWErsxAd5XCqWJ8BsTsOVWd3xTiGcvw+NxjuZWPn3n8KzXZv0e6HR/7RaPrjdJ1Wv9BIsDszZ7IDOpIGkk4PhT4ehkI5QcSHpdD/AM+oPRu+D8WkzYdVKIUCnTpEeOsLEnTsXDYHjprR+sOrGk4x722PTnnPwoEY9FU7v9rj0uB/5hoHR4DlLxlf8TP9ac/9oDvSQfyMf+UGvUV+jHSDv4EFT9jAUCUeCH/5vjI+0/6K+R8Jk7r7i3xhJ/GLenpZlOcMpxsdxsfA+FROL8bhto+smcKCcKObM3cqqN2Y+AoOlyoSMInZzpRQNtIOBt6DJ+FS64SKGkUb5TtcttwVG/j721d6ApS6JD5NdXVifdDfKIB/wpT2lHkr5HxptpS6bD5PLbcQXbqXEU3nBKQpz9VsGnse5tor4DX2gKKKKD4RVBfdCoGYyQl7WY/tIDoyfpJ7j/EUwUUCsb3iVr+tiS9iH7SHEc4HnC3ZY/VIqx4N0strklY5MSD3onBSVT5xtg/EZFXFVvGOjlvdDE8SuRybk6+auuGX4GgsqKVP9k39pvbTC6iH7C4OJAPBLgcz5OPjUrh3TWF3EMwe1n/hTDTq+o/uuPQ/CgYaKKKAooooCkvpv0eaV9aYOVGc7Y0kb59MU6VD4knZB88fAjH44qmc3FseWEcT4OTgMwBHq2ffJxjnu33Vrns2gVOGwhRj3yfEnrHyTSDxyHEhGM7kY+2tB9nmfkEYPc0gx/iPUYJzMlFFR+IXghiklb3Y0Zz6KCx/CtFGe27Qz397I161uyzCNVWXQGEaKjFhkZGoEDfxpgj4XfBQYb1JR9NAQf5hqPxpY6PTRx2iC94fKxbVIZhGH1daxlzq2Kjt4xnNTYoeESbxzPbsOfaZMY85AR8AaCb0Mlu2vr0zrEV1JG0iMdnjjTSgU8xiQknbenekj2VWDrbPcGZpFuJGdVbfTh3UMWzksyhSfQU70BRUXifFIreMyzOsaDmzH7h3k+Q3pcEl1xH3ddnaH5x2uZl8h+yQ+J7R8qCVxnpN22tbWIXNx85f2UQPfK/IfV5moMHQkRRy3EoW4uypKnSFjjONlij+bv3+8a7cQ6QWHCYxCoCnGRGgyxz85ie8+LHNIXHfbDcyZW3VYV8fef7TsPgK0x6eVUyyka/ZSFtbE7ayF8gvYP2srH41JrlaW+hFQb6QBnxwOfxrrWa4qHxfhq3EEkD+7IhU+WRjPqDv8KmUUC17PuKNLZhJf11uzW8vjqj7IPxXB+2mWkyNfkfGCM4iv4y2O75RCN/tQ58zTnTjwciiiigKKKKAooooConE+Ew3EZjnjSRD81hkeo8D5jepdFApHo5d2m9hPrjH91uCWUDwjm95PIHIqTwzpxE8nUXKPaXHdHNgB/OOT3XHpv5UyVC4rwaG5jMdxGkiHuYZx5g8wfMUE2ik3+zV7Zb2E/WxD+63JLADwjm95fIHapfDOn0LuILlXtLj+HNsG+pJ7rj47+FAz1yuY9SEd+NvXmPvrrRQZd0iTE/1sH8qcegq/wC5r9eX/wDY9Z37VOMG2uggTPZDqdXc2cjGO4qa0D2dTh+G2zgY1ISfrlm1nf6WazxxsXyspkpU9oUhkiislIDXcqxE+ES/pJWx34VcfzU11lvFuK2d3xCT5aHMEQ6mAgPoMgbM0mpNywZVXAzsN60UMqR8VgAANvcqNuXVvt4DsqPtNUXTLpUBayi5sGjmZSkbOiumtuyD1hA5c9s8qtLDo/kauH8QfAHuFhIg8tPJfipNKHTPprPbXdtDfCKVYHFwwiOC2AyRls7AgktjSucD1oNK6HcNt4bOIWw/Rsqvq37ZKqC5DbgnSNqp+mXtPtrLMSfp7n+Eh2Tzkbko8uf41mHSr2p3V/mODVa230T+lcebDkPIffSrDCFGFH/v5k1th0reWeXUk4MV101uZZevlZWlB7BxlIQf4aHYH6RBbzqBc8euJG1PNKx8S7f1quZgOZA9dqsuEcBnuSBDFJID3qp0/wCY4UfE10SY4sd5ZIcszOcsSxPeSSftNMzezycCPLIZJVDJCmXlIPeRgBF8WYgU1cC9kUmVaZxFjchcSSfAkaE+x/WtG4VwSG3BES4LHLMSWdyNss7Ek/lWWXW/5Xx6fynUUUVzNxRRRQKvtG4az2nXxfrrVxcR7Z9zdl9Cufsq/wCE8SW4gjnT3ZEVh5ZGcfDl8KkugIIIyDsR4jwpM9nzG3kueGuf+zvrh84JTqX7Cfvpfkh1ooooCiiigKKKKAooooCiiigKicT4TDcIY540kQ9zDPxHgfMVLooE3+y93ZAnh0+uMf3W4JZfSOX3k8gdqkWHtAh1iG8R7Of92bZGP0JfdYfZTVUXiXC4rhDHPGkiH5rAEeu/I+YoMn9u1r2oZRyKEeR0tn/XTV7GrrXwqIfw3lT/APIzj7nFKXtR6GpZ2oaKSUw6sCF2LJESCx0E7gHTy35V26BdN7bhVottfJLA7ZmDFdSyCTBXAXJU6Qoww7uYoNB6ZcaaCDTCM3E7CKBRz1t8/wCqgyxPlSpa8Wk4Xarb31orW6ZUyxkOrZJJZlbILMcntFdzsKzrpZ7Q/l900sRaJY8LbnVpdRzd8A41Ocd/ICvEfR3jN2OuZZrhANnkJzj6IY6j/KGq8x96rcnvpV0xtZ3zYobUDfWGKufRc6U/k386T7eyaUmWVmYtvkk6ie4knnTZ/Zq0aSCCTrxO0o68BMaIx81F3Z3YkAZAb6PKtV4FwW1hVY+HWglZdjcXCsFU+bOupmH7qAAYwStW7sZVdZVkXD+g91KvWKJEiAyZJGEcYHiXcAYph4N7H5Lkg9a/V98p1Kh8erUgNJ6kKvgTWvWvRoFhLdObiUbjUMRRn/hw+6PrNqb6VXdRepamYFXo77M7CzVdMCSSDnLKA7k+O+y/ACmkCvtFZriiiigKKKKAooooCkjpofkl7acRHuZ+Tz//AE5PcY/Vbf7Kd6rOkvBhd2s1u37RCAfBuaH4MAac+D6rMUUt+z7jBuLGPX+ti/QyjvDx9k58yMH40yVEBRRRUgooooCiiigKKKKAooooCiiigqOlPRiK/tzbzFgpIIKkAgjODuCO/lWQcf8AZvGZmgtDcXZhw9zllGASAsQYKT1hGWPMhRyJNaN066arbFLWKREuZiAHf3IUJwZW8wAcDvPlzrrXopeWI6zh1x18b9t4pNJ1sQNUitkBix395T9JgAKbNKnhPBeCSr1Ulv8AJphgZkJ1BuQGtth4aZFXP7tW3E4rzhURmjnE1uuOxLu250qqjO53AGllHghrsOkFle/or+LqJ17PbypXPcJcKyA+DaQe7UKpOAdGpbi6SS3l18Pt7gFFlzpkZQRJJGijSQpJCkBRnffBzHJwYugPDTKJby7gK3ckzEmRMFFChUWPUNSqqnTnbJDcxg06UUVIKKKKAooooCiiigKKKKAooooCiiigS7NhZ8YkiO0d8nWJ4dfH749SMn4inSlL2l2DNaC5iH6a0dZ0xzwp7Y9NOT/LTHwviCzwxzJ7siKw9GGceo5U9z2SqKKKAooooCiiigKKKKAooooClHpf09S2kFpBpe8k0hVY4jj1cmkY7AY308zt41X+0L2li0VobYdZPsrPjMcJbONR5Fzg4Xy38Dk/Dui81893JHcxO8R1FpG0mbJYlgX5DCn3sDcA47oS0Do7dQRdbbcWhInmcvJPLuHwcIdWBoQbaWTKjvKnardejF1YfpOHSmWA9owNhtjvlRkK+dtwVbxL8qzjo/07cRLFfJ8ptc4BJ/SwnuZHzqU4zgEjlgEb1ZSdKJIElXhdxJJbBQXLoFMOsgBU1YBkJJxoHcx0nGqmwx33GouMzRWLRiFwWMzn3wE3aCJiAys2+rUFIAIwaf8Ao9wCOzgW3iLlFJI1nJ3JONgAAO4AAUj8Ovp+Gqs0lgq2hXBdO3dxAnLNO3zixGo42GwzkYp/4XxaK5jEsDrIh5FfwI5g+R3ohLoooqQUUUUBRRRQFFFFAUUUUBRRRQFFFFB4liDKVYAqwIIPIg7EUnez2UwPc8OfObaQtFk84JSWT7P9VOlI/TD/AHO/teIDZGPyafw0Ocox9D+ApeCcniiiigKKKKAooooCiik/pB7R4YpVtrYLc3TnSqK6qiseWuQnA9Bk+lA1Xl4kSGSV1RFGSzEAAeppFj6Uy8Wlkt7GZbeFB25j/wBocch1cecomebnfcYxVLx62u4buC54oEurf+GgPVRSHOyodmcDcah29wNwM33H+jYk08Q4c3bP6TEZ97YZkjHLWQoDIey4GDggGoSr+jXEFsQeG8RijVX1HrNP6OTUd2cnZgSR2zuNgwXYmn6X+ysW0nyu1hFxAO09uxbUF79LKQzL8cj6Qprt+MWnE7Zo7zQkkaly2dOAMqZo2bdQMYZW3U9lge9S4FfX0uixgedrF5NC3axNq6pc6gjH3FPLJ93fTttQIXHLiK6maS0tmt4lQF0BZwvINI2PdXJA+w8zTtwz2dKsaXdpcm4CnUssKASRSKdWrqWJMoxjKEqwxsDnFP0PQpbGRp7CJO0gSSBvnqP3JGyUY94OVY88c6pT0c/SPdcGk+Tzqf01m40ox56WjPuE74PunmpHOmkJ3R/2ie7Ff9Wuvsx3KHNvMRsQSQDFJ4o2Md4GwrvxLoM0UhuuFyC3mO7Rf3eXvwUGyk+I29OdU8V1b8QZ4Zo/kd+QFkhkGYpyBkal2D+IYEOOasRXGwvLzhkgiVXkj7rR21NjmWtZz+tUfwyA4/dPvUSvbTpndzg2yWjRXq7P1oPURr/F1j3gTyUZz4kDNTeiN/ctNdQzSpcJCyKsyxiPMhXMkWFOk6NvMZwfKfw7jVvxCB+plYalKNpOiWMkEHI5qw7j5d9Ktrf3HBQsNyvX2A2juI0Akiyc4lQcxz7Q5+ZOKlDQ6KQeO9IOIdULqHRAhdFgtnTVNcl2CgPuOryO1pG4GSSMU+R5wNWM43xyz348qD1RRRQFFFFAUUUUBRRRQFFFFAVS9M+GLcWNxG/Lq2YHnhkGtT8CoooqZyi8PHQbibXHD7eV/eKYJ8ShKZ+OnPxq9ooquPC2XIoooqUCq7pDxf5LbyT6degZ05053xzwcfZRRSpnLHePdMbq7tEuZJNMLylPk0epFKqjOdcqtrfIXGBgb5xTv0k6I2rcOE0UKQmGIyqFGxUoGeNjsTqAHbzqBAYHIr5RUyeYrb4qV0Lv/l9nNBdDrVRuqLMe06FVdS2AO2AwGoYyRnY1Q8Cv34ffPaKxkiM2ghjjdojOsg8GwNLY2bZsA5z9oqn6V/1Km34EeNSy3TMtuBOsfVKmtTgHMjEsNTkYGcYOkZBrZI4woCgAADAAGAAOQAFFFWU93qq3inA0mIfLRzJ7kybOvl4MvirAg+FFFElyLh0fFYZYrpB1tvK0QnTstqX56jfTn93JH5UXRvjkkl0/CLwLdRqzBZXGlxoyQTucnbZshh40UVF4/cnLxx/gZgvkWKZ1mMTyx3A/WBY9zFMOU6nlqbDbblqafZ10ufiFuzyoqujaCVOzbZ1aT7vpk0UVN/v8E/v8qv2mpLbPFxOGTtxfohE6hoyHJJYbgqx5EjcgDcd8ziXtBaPhcd+IQWk0jQWOAWyM5xkjblt618oqMk4+VRcdJr63t4eIPOsqSsqtb9UEQBjgaXBLAjxOc+FaZRRVrNVXG7goooqEv//Z"/>
          <p:cNvSpPr>
            <a:spLocks noChangeAspect="1" noChangeArrowheads="1"/>
          </p:cNvSpPr>
          <p:nvPr/>
        </p:nvSpPr>
        <p:spPr bwMode="auto">
          <a:xfrm>
            <a:off x="155575" y="-2522538"/>
            <a:ext cx="6858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hMSERUSEhQUFRQWFxkYGBYYGBsZFxgWGBgVFRcXHBcYHCYgGxojHBUZHzAgJCcpLCwsGSAxNTAqNSYtLCkBCQoKDgwOGg8PGiwkHyQsKSwsLCwsLCwsLCksKSktLCwsLCwsLCwsLCwsLCwsLCwsLCwsLCwsLCwpLCwsLCwsKf/AABEIAMUBAAMBIgACEQEDEQH/xAAcAAACAwEBAQEAAAAAAAAAAAAABgQFBwMCAQj/xABNEAACAQMCAgcDCAcFBQYHAAABAgMABBESIQUxBhMiQVFhcQcygRRCYnKRobHBIzNDUlOC0RZEg5LCFSRjsvA0w9LT1OEXVHOUo7Px/8QAGQEBAAMBAQAAAAAAAAAAAAAAAAECAwQF/8QAKREBAQACAQMDAQkBAAAAAAAAAAECETEDEiETQVFhBBQiMkKBkfDxUv/aAAwDAQACEQMRAD8AndKfZCy5eDtDw7xWc3XCpYWwykEV+qapuN9FLe6BDoAf3hzqlx+GOXS+H514PbmSZFA1EuoC74JJG1bbfBY1IRQqqMAAbDyHlVVw72fC0uutLAoASvjq5A48sk/CrC77RCj5zfdXB1r+PXw6vs3T7cbb7qfpBxAW9oTnDOMZPdn/AKNL8PszmntluNQGoagMHOn+pxkd3mK8dJ5hd8Sgs1OUVgXGw/Hy/Gtut9BUKmwUAYGxUY2GOY2ro6eN1J+5nYwCDid/wqUgF0Ub6XGVZe44yR8QfjWj9DPa/BeyCCRTFKRsfmMfIncelKvtIunurtrSNHYQ5OlEJy2AWchTjYHmAOe9eeD9GE4eRO0fWxjURdwr1mkMMGOe3f5m/dgjuNa3PtnnlnJvy2sHPKvtZ5YcSVQZoJ1iBPNSZLRt8DWp7duT9LYdxNMFp0xVSEu06hj7r+9C/flJBt9taSy8I2Y6K8rICMggjnnux45qlk4q9wxjtNkBw9wRlR4iMfPbz90edSlJ4lxoIwijXrZyMiMHkP3nPzV8z8K+2HCMN10x6yY9/wA1B+6i9w8+Zrtw3haQKQgJJOWdjl3bxZu81LJoh9r4Wr5ufL8a+hcUS+YJ50j9MwVnH7pXkBy8fWnlnA50q9MINRR8chjf7ax683i06fJVgDKwJOQW2wDyPjWPX8XVXsqj5sjY/wA2RW3aO8c/x/68ayDp5Bo4g/0gjfaoz94rDo86X6s8NE4BwPhzot1dyFnbYQDJPZ7IOldznHpTOYLokScOtVtlAwetwvWqOQ6scj5mqb2c2bNY/KLYKbmMsoDDIdSAdB7xvkgirWW+ieNZL+/Izzgi7GCOalVy5IO1ds4YU18C6QxXK9h1Mij9Ime0jciCPWrWs7i6wOs3CrFkABDtL+jWVeeNJ7ZOeRp14VdGaJXLDJHaVdgrfOXffY7UE5mA51S8ClLy3UgBwZQgJ2zoULy5881c4Aqo6JnNv1n8R5H/AMztj7sVKFvp8T+VV94g6+ADmC7fALj86sqrbE9ZM8vzQOrQ+ODlz9u3woLKiiioSK+cq+0UBRRXK5l0ox8B9/dUW68hd4rcZZj8PgNh+Z+NUN3eBA8h5IuB6mps9yrZw2SOY8v+hSf0z4hpiWEc5Dqb0rzpj3XddVy1CdYXmm9Dsw1zODkjYLqHZOe7+lbV0rza2sk0DYJUKijkHc6QVbOV58slduQ51+e7tWL9aPmsuPt2++v0dxXo+zRx6MlVdJDGe/B3AHjgn7K6ssfO2EhG9mBkgaW4mgkYN2OtG5XJyw094Jxv3YrRmsIZ/wBLC+h/3k7yRuHQ7H471GtrIRPpj1xk5bYgqc4/ZnfbyrndWwJ6zeNv4sW4P105iqd3MsWuOuC/xnom6z9eP91YL+vth2WIz+si5YPf+dU91NNDFouYxHG5J6+BBLaSEkHVLbD3D9KPS2aeRx+WFQZkEsf8WLfb6S933V2gtYZsyWkvVt36MaT5PGdvwqZN/lqt+rNpra4SPKS4tdiQkhktZNxlDKBqiB7xIB4ajWk9F+kMc8Yj0rDIoH6HI93uZMe8h7iNqXeI9FuoLSQlrOU85YctbPuP1sJBwPhjelPiNoFOqeL5KxO1zApks5DuAWjU6oif3oyD5VrM7xVO3XDaRJn3d/Pu/wDevoWs3sOm9xaRq1yBLbk6UlVw6kfRnUAHl7soRvM058E6SQ3a5ikGcZKcpB6g93mNvOtJlKLUuK+DJ8vxr0qgV8aQDbO/h3/ZUjywCgnGTj4ms6450rLXrWjYGI+sXx54Ycz3b93LlT9eyNpOF+3P4AGvzdxnjb/7baU5DCXRg55Aacb7/bXN1Zcste0jTC68mDhftGEmt2j0xq5XYksF7mPcT5DFUntRiHyiKQbh4xv44Y/kwqTddEzHddTGwEV2GZc/MKkFhjvwG2+FdvaXYaLe3xnEZMee/GkY/wCSqY9sznb7r5buN2b/AGE3geKeLUcoVJAOPe1eFNPSThRtGa+tIY2k06ZFYbFc/rARuCvfjmKzn2CXWm9mj/fgz8Ucfk1bqRnY12RgTZHlZA91xCOJWGQsOF2O/vHtGqq24pbWUxms47i4RlxMwDEDfIkDNgc+dS5OFpY3RSOzWcXDFojlRoYDLoS3Id4x5+FXEkd/IpDfJreMggjeQ4PrhalC24re6bWSXliJm8/dJFHALfq7WFPCNM+ukE/fWeXnFltYJ7Ga764v1axNsQI2YK4GnO677Z5Yp7S5lmGmJTFFjHWsMMR9BDy+s32Gg7Xt3rbqIz2yMuR+zQ9/1j3D41Nt4FRQijCqMAeVVXArJVkmZBgAiME7ltG7MSeZLMd/KrmoSKKKKAooooCqzjcx06F5kZ/pVnVdxWDAMgG4G/p4+orPq77bpbDW/LLrS2f5RqdWUqG1bnGTlQPpZyT8KXeI2819dNHANTnKoMgDsgljk7AbGnLpRxXREzZ8Qo8z3/cK6ex7g28t0w/4anzOGc/8o+2ufp+btpkj9CfZG6FZL7T2WVhEpDZKnI1MNsZ3wOePt1aiuF7fJChklYIi8yf+tz5V1yaZWuPEOERTY6xdxyYHDL6MN6pIJTJMEgLyomQ85OkKRyRZAP0h8QQVFdxDNe7yaobXuj3WWYeLnnGh/dG578cqu4YwqhI1CqowABhQB3ACouMpKobi30MTpKN+8gwW8cxe6w8dJz5VSz2Ha64ExseU8GdOdtnT5vny9DTu6KcgjWe/O/w32HpVXecDfd4pND8wCSRgDGCT+dc96VnC8yl5Ulv0unt8C6Tros46+Md30lxv9x8q6cR4hw9oWmSeKMEEldirb4w0J5nPgAaQOJcaurOZldW6tiRhu0p8dLADI9PjmqG7t47kl4Xwx5xvgHPgkmACPosB6VeSz8yt+iRc8fEEhayLW7knWC2u3kU9xQg4H1vtqhveNSxzCVY1tjzHVFjAW5llwxMWfBTgeFfADE2iSM471OVYZ8O8fDI+jU624WX3tnBDfs2x2sd2Pdf4YPiBW0kZ3Zm6Ne22WMql8pePkJEIz66hs3ocGtd4D0itrpNVvIrDvUbMPVTvX5xl4KCSCjwN34UtEfVdyPvrm9jd2JWZBJFk9h1JMTeneD6E1aolfqG6B0HAyRuB4kd29fnPpjwcniQkVGUSzIQCMYyVU/fmm3oT7b/2XEAc8ldVyT46gOf2fbWo2lza3iCRDFMO44BKn47qazyxt8xrMpxWV8fUpLZnlomKZ8nQj8VFQun6h7J9wSjo33lD/wA9MnTnotJGiOgDKs0bAjnsTnOfo5pb6T3cIt5o2ljyykAalznIYYAJPdXLJZZG14qp9i8mOKRHPvI6Y9VLb/FRX6LrKPYv0KSONeIO4ZpFYRqOSDUVYknmxwR5A+e2pNdIObqPUiuyRzovHOF/KIWjyVbmjjmkg91gfEGkmzayICzLdXE67SIeskxINmG2F5/jT0/FoBzliHq6/wBaTeMcfEN4Bb3dtGk6lnLYYCVAB3HCllxz56avqo3HDikTMqPZ8NdJInEiO6qmdPNSDucjIptsOOGSyW6ZQpMZbSDqwd8LnxztSs/Hgf1nGYF+oqD86peAdIbCC4mhlv2lhJSSMaj1ZYsWcEKOYYA45Gmr8G41DhlqY4kQ8wO0fFjux+0mpVKk3tOsF/aM3ojfnioUvtdsxyWZv5QPxNW9LO+yvfj8niis7k9ssPzYJD6sBUOb2zH5luP5n/oKt6Gfwj1cWoUVj8/thuT7scS/An8TUCb2qXx5Oi+iD86tPs+avrYtuRwQCDkHcEciPGgikjhqSWmqESusTtqgtwvWXSp3jJJVEzy1Zx4ip08LYBkESd/+8ztIx/w1IT7DXO12QuK3Auj1cadpp2jjBPg5QEHw2rVejnBxa20cAwSo7RHex3Y/aTWZdGIflV80kccemEFxGrmIAtkLo0gkd5/GnPiXFp1jZIJNM+nIhnUGTHe0bKcSYweZIzzIrLDpzG2xfLK6XHGOPpAVjAMs7+5CnvN5nuVB3sdqh2PCWeQTXZEsy7pGv6mD0zzfxc7+AFR+jUEIQyRFneT9ZI5/Suw5q55jHLQowPGr5YSRjAx57L/lHP41qq9q+fpenuj49/30FhnBOT4Dl8cfnXHiF5HBGZJnwi8+4eQAHM+W9Zjxf2jTylhC3VR8gABqx46u4+lWmNqty01SecIhZsKqgknyHlWdcU6eSuxERCDu1AMfXfYfAUpT8ekcfpJWP1nP5mq6TjsIBzImfXP4VeYSco7kjpFxee47EkrsueRbK58QOVLjwspzv9Yc/wCh+NSpeLoSNIdsHuRv6UG7dvcgf+bCj7zS4S8JmSz4fxYSJ1M6LKo+cNmUehOV9QQPWruw6BdY2uCUhfnK47Y2yozjDg/SHpSWeGXB7QREPPOsk/DSNqd+hPSq4tjouMMh21KCceq949Pvrmz6eWPnFrLL4p14Tx8Wq9VcwhF93rYwSrAfvDc/ZnHgKoOm3D7drZp7V1dXbRHEvuGYa9UmDywFJOnbCnnmm2d4p4y22CDjvVtu4nv8iPhWcca6FObkJbynUsSynXy1yF1xty2Qnl31ljn8pvT+GaX3Cij7MQ4Oc8iT4g91XPBOlTqw1SGGcbLMDpV/KTHI/S5ePjVjfcKlhf8A3+3cKMkuu6t4DUNuZHPfFUVzw7WMrhwcnI5j4f8A9FdOOXvGVntTlwvpbPLdLb3E7uTn9GzfOClht6Dn50odNrXTOfOpHR26khuIA41IHUKx95Ax04z+7vy+yrP2l2WJA/jWeeW+pL9F8Z+BQ8N4s6xKoEhG/u8uZ867nicp5Rv8SB+dXXsx6HHiCSgSiPqmXOQSSHBxjf6Jp/i9jA+dcn4R/wBWrtw6kmPmubLC74ZL8omPzFHq39BUTiMUrIdQTA3wM52rb4/Y5D3zyH0VR/Wu49j9pjBeY/Ff/DVr1MbNbRMMp7MEQpjIgY14uGK6XEOnSfLkdq0vgns1iYSo94sZimeII2AwCHAPvDOQQasZ/ZRashBv03HivP8Az1T1Jr/Fuys9QkgZr1ita9nfRGykso3ZUmk31knJUgkacA7AY2zThD0atU923hH8i/mK1+8z4U9GvzsIyeQNSoeEzP7sUh9FJ/Kv0XHYxr7saD0UD8q7AVX7z9E+j9X59g6F3r+7by/FcfjU6L2aX7fscerKPzrdaKrftOS3owlcVv2s4VwGNxOpkll05fbSukdw7Tqig7KN9++NxXgCxWksk02bjST75VdQ305JzIeY7ROe4DlUW/4jccRQNbR6XRWjmUnDoSUbbVgalaMMPHxrvBxJLfSbxZZ5yc9YxAxg6sCKYoI+XJc58TXNtqzp+Jm3iAtorg3JJkkZlwgUA6QoI1BgN9a6cZ76m23Hb26tnkNtJJLb4kScnBUaRICdt+zzHeDWhX/GZ74GGCBhEwIZyRqZSCCusAogPeQzNg7LncdE4XGIXs4yp1nVdyqNMaKMakB5A6VCBc5Vdz5ppKhtOJcY6/MFpbR/KIlkKu+wK4XWcMTqIZR/LVoOHcfk965sofqxlz961bdG7u3uZZZYmXsgRIgYhlRSSWKZyupjt5KtMgi2OCd/Mn7M02jTN+LezbiN0oE/Ey+DnSIgqjzGO+oP/wACuydV27N3Ahgvxw35Vqrxk4wxH2HP2ivBjfucfFf6MKt3U1GZWPsQRTl3jP8AIW/5jVzF7I7YfPYfVVV/I08Ybbcee34b7V4LPk4VSO7tEH7NNR3U0WIfZlZjn1rer4/ACp0PQSyX9iD6sx/E1dLI2cFfiCD/AEr11h37J29N/Tf8anuvyaiFD0etl92CIfyA/iKlR2iL7qKPRQPwoF0O8OP5W/IV6WcHJzjHPII/GqpenjBGCAR4Uv8AFOASCYXFvoLaAjRyZAZVJKkMM4YajzBG9MIcHvG/KvtVuMvKZbOCVLxdg+Li1mi5gnT1sZzj5yDcbeFUN90IsLrLWrrHLzPVMOf0oj/QVqdV3Euj1vcfrokY/vYww9GGCPtqvp64X798sZvujFzCcmMTBSDqj98Y33Q7/ZmvnTGP5RbLKnI42IwQdwQRzyCK0m66ESpva3ci4+ZMBKnoCe0B8aQJ3vLu3uutjKOhzgro7K4G2djjnnNZdTc1anHXmQp9DuMzWEhkhcZJAdfmso7iOeN+fdW+9Fel8N9HqQ6ZAO3GT2l8x4r51+XYjIkgzyJ37/DOD44/GnqSwnsmS4glV1JJSWM9w3OpOYGDvzXuzXZj25TXu57uXb9C0UodCfaBHeqI5MJcAe781/Nf/DTfVbLPFWl2zu5hhTiF4slk9yWMUgKIGKqyYIOSDgshruTZDnwq49Ooz/qqm9onSCax4iZIpRGZLVAB1Yk1ssjhV3I0+8d68p0w4tDKkV7Ja23WKWR5UyjYxkao27J35GoS69EOlENpJPbx2Vzre4cqqRAN1enrFVtTDcAtgeFN/wDbM99jfj/BB/Bqyvo/x2/uuJyNEIZXSTrWZBlNKI0AKguupSH8c8q0U8X4qP2MR/wn/wBMxoJV300zG4W1vw5U6T8mbZsHHLzqPZt/s4RHRcuksI6wKskxEy6csRuVLBmz3dkV4bj3Ex/d4j/hzflmj+0vERztYz/Lcj/ujQe7riqX08ECi7jTMjP2JYckJ2O3t392a7WXTOOIdTOLgyxkox6iVg2kkBtSqQcjBz51HbpVfgZ+SIf/ALj/ANPQnTG8P9zX/PN/6egOKRdTJEJlYyyN1Uc9qdErYBYB4T2SoAyT2lHgM1Iiu59bDr5sKAMPZljqPaO8YAyBp+2vXRlTdzvxGQEIQY7VT3Q57UuP3pCM/VA8aZLdRjIB7R1b89/H7h8KIKfEeIENFHM1y/XvoQEC3hLYJ0sR+kAPhvnwNXdrwMaVWTQI192GMaYhvkZHNznffAzvjO9cemnC2ns5An62PEsR7xLGda49cY+NTeBcVW5top15SIGx4H5w+ByPhRLnxXo3b3BDSRjWPdlUlJV9JFww+3FQDa31tvFILuMfs5cJPjwWVRpY/WA9aYqKCjsOmNu7iKTVbzfwpx1bH6pPZf8AlJq8qNf8OinQpNGkiH5rKGH399UJ6KTQb2Fy0a/wJsywegydcY+qfhQM9FLH9rpINr+3eEfxo8ywHzLKNSfzD41f2V/HMgeJ0kQ8mRgw+0UEiiiigKKKKDy8YPMA+ozXM2i9wx6Er+GK7UUHPquWGYY+OfUkE15dZM7FceBU5+3V+VdqKDgHk71XHkx/Ar+dZX0mnkVmj1uF1EEBiB722wP0RWt1lXTlNM8m3JtX2jb8ay6ntWmDMeMxjOQOeD6c2/1gfAVqXCvZ5bXNrDNbzvFI0SOwDBlDlBqOnII3z31mvGk3xjl+RRf+7rcfZhca+F2/0Qyf5XZR92KvhbIplPLPpvZZfRMGh0SAbqyOFIxuPewQfSnLov08xptr/VFcA6dTrpDfu5PcfPkadGtUI0lVxzxgYzUK+6O28y6ZIwwxjGWG3lg7Vtc9zWTPt1wzv2pcIjuL+JZXkRRbk5SIynPWEdoAjSPOlyPofZAgjiQU7gCS3Y8/JiRTq3D7iLiMicP0lYreJWErsxAd5XCqWJ8BsTsOVWd3xTiGcvw+NxjuZWPn3n8KzXZv0e6HR/7RaPrjdJ1Wv9BIsDszZ7IDOpIGkk4PhT4ehkI5QcSHpdD/AM+oPRu+D8WkzYdVKIUCnTpEeOsLEnTsXDYHjprR+sOrGk4x722PTnnPwoEY9FU7v9rj0uB/5hoHR4DlLxlf8TP9ac/9oDvSQfyMf+UGvUV+jHSDv4EFT9jAUCUeCH/5vjI+0/6K+R8Jk7r7i3xhJ/GLenpZlOcMpxsdxsfA+FROL8bhto+smcKCcKObM3cqqN2Y+AoOlyoSMInZzpRQNtIOBt6DJ+FS64SKGkUb5TtcttwVG/j721d6ApS6JD5NdXVifdDfKIB/wpT2lHkr5HxptpS6bD5PLbcQXbqXEU3nBKQpz9VsGnse5tor4DX2gKKKKD4RVBfdCoGYyQl7WY/tIDoyfpJ7j/EUwUUCsb3iVr+tiS9iH7SHEc4HnC3ZY/VIqx4N0strklY5MSD3onBSVT5xtg/EZFXFVvGOjlvdDE8SuRybk6+auuGX4GgsqKVP9k39pvbTC6iH7C4OJAPBLgcz5OPjUrh3TWF3EMwe1n/hTDTq+o/uuPQ/CgYaKKKAooooCkvpv0eaV9aYOVGc7Y0kb59MU6VD4knZB88fAjH44qmc3FseWEcT4OTgMwBHq2ffJxjnu33Vrns2gVOGwhRj3yfEnrHyTSDxyHEhGM7kY+2tB9nmfkEYPc0gx/iPUYJzMlFFR+IXghiklb3Y0Zz6KCx/CtFGe27Qz397I161uyzCNVWXQGEaKjFhkZGoEDfxpgj4XfBQYb1JR9NAQf5hqPxpY6PTRx2iC94fKxbVIZhGH1daxlzq2Kjt4xnNTYoeESbxzPbsOfaZMY85AR8AaCb0Mlu2vr0zrEV1JG0iMdnjjTSgU8xiQknbenekj2VWDrbPcGZpFuJGdVbfTh3UMWzksyhSfQU70BRUXifFIreMyzOsaDmzH7h3k+Q3pcEl1xH3ddnaH5x2uZl8h+yQ+J7R8qCVxnpN22tbWIXNx85f2UQPfK/IfV5moMHQkRRy3EoW4uypKnSFjjONlij+bv3+8a7cQ6QWHCYxCoCnGRGgyxz85ie8+LHNIXHfbDcyZW3VYV8fef7TsPgK0x6eVUyyka/ZSFtbE7ayF8gvYP2srH41JrlaW+hFQb6QBnxwOfxrrWa4qHxfhq3EEkD+7IhU+WRjPqDv8KmUUC17PuKNLZhJf11uzW8vjqj7IPxXB+2mWkyNfkfGCM4iv4y2O75RCN/tQ58zTnTjwciiiigKKKKAooooConE+Ew3EZjnjSRD81hkeo8D5jepdFApHo5d2m9hPrjH91uCWUDwjm95PIHIqTwzpxE8nUXKPaXHdHNgB/OOT3XHpv5UyVC4rwaG5jMdxGkiHuYZx5g8wfMUE2ik3+zV7Zb2E/WxD+63JLADwjm95fIHapfDOn0LuILlXtLj+HNsG+pJ7rj47+FAz1yuY9SEd+NvXmPvrrRQZd0iTE/1sH8qcegq/wC5r9eX/wDY9Z37VOMG2uggTPZDqdXc2cjGO4qa0D2dTh+G2zgY1ISfrlm1nf6WazxxsXyspkpU9oUhkiislIDXcqxE+ES/pJWx34VcfzU11lvFuK2d3xCT5aHMEQ6mAgPoMgbM0mpNywZVXAzsN60UMqR8VgAANvcqNuXVvt4DsqPtNUXTLpUBayi5sGjmZSkbOiumtuyD1hA5c9s8qtLDo/kauH8QfAHuFhIg8tPJfipNKHTPprPbXdtDfCKVYHFwwiOC2AyRls7AgktjSucD1oNK6HcNt4bOIWw/Rsqvq37ZKqC5DbgnSNqp+mXtPtrLMSfp7n+Eh2Tzkbko8uf41mHSr2p3V/mODVa230T+lcebDkPIffSrDCFGFH/v5k1th0reWeXUk4MV101uZZevlZWlB7BxlIQf4aHYH6RBbzqBc8euJG1PNKx8S7f1quZgOZA9dqsuEcBnuSBDFJID3qp0/wCY4UfE10SY4sd5ZIcszOcsSxPeSSftNMzezycCPLIZJVDJCmXlIPeRgBF8WYgU1cC9kUmVaZxFjchcSSfAkaE+x/WtG4VwSG3BES4LHLMSWdyNss7Ek/lWWXW/5Xx6fynUUUVzNxRRRQKvtG4az2nXxfrrVxcR7Z9zdl9Cufsq/wCE8SW4gjnT3ZEVh5ZGcfDl8KkugIIIyDsR4jwpM9nzG3kueGuf+zvrh84JTqX7Cfvpfkh1ooooCiiigKKKKAooooCiiigKicT4TDcIY540kQ9zDPxHgfMVLooE3+y93ZAnh0+uMf3W4JZfSOX3k8gdqkWHtAh1iG8R7Of92bZGP0JfdYfZTVUXiXC4rhDHPGkiH5rAEeu/I+YoMn9u1r2oZRyKEeR0tn/XTV7GrrXwqIfw3lT/APIzj7nFKXtR6GpZ2oaKSUw6sCF2LJESCx0E7gHTy35V26BdN7bhVottfJLA7ZmDFdSyCTBXAXJU6Qoww7uYoNB6ZcaaCDTCM3E7CKBRz1t8/wCqgyxPlSpa8Wk4Xarb31orW6ZUyxkOrZJJZlbILMcntFdzsKzrpZ7Q/l900sRaJY8LbnVpdRzd8A41Ocd/ICvEfR3jN2OuZZrhANnkJzj6IY6j/KGq8x96rcnvpV0xtZ3zYobUDfWGKufRc6U/k386T7eyaUmWVmYtvkk6ie4knnTZ/Zq0aSCCTrxO0o68BMaIx81F3Z3YkAZAb6PKtV4FwW1hVY+HWglZdjcXCsFU+bOupmH7qAAYwStW7sZVdZVkXD+g91KvWKJEiAyZJGEcYHiXcAYph4N7H5Lkg9a/V98p1Kh8erUgNJ6kKvgTWvWvRoFhLdObiUbjUMRRn/hw+6PrNqb6VXdRepamYFXo77M7CzVdMCSSDnLKA7k+O+y/ACmkCvtFZriiiigKKKKAooooCkjpofkl7acRHuZ+Tz//AE5PcY/Vbf7Kd6rOkvBhd2s1u37RCAfBuaH4MAac+D6rMUUt+z7jBuLGPX+ti/QyjvDx9k58yMH40yVEBRRRUgooooCiiigKKKKAooooCiiigqOlPRiK/tzbzFgpIIKkAgjODuCO/lWQcf8AZvGZmgtDcXZhw9zllGASAsQYKT1hGWPMhRyJNaN066arbFLWKREuZiAHf3IUJwZW8wAcDvPlzrrXopeWI6zh1x18b9t4pNJ1sQNUitkBix395T9JgAKbNKnhPBeCSr1Ulv8AJphgZkJ1BuQGtth4aZFXP7tW3E4rzhURmjnE1uuOxLu250qqjO53AGllHghrsOkFle/or+LqJ17PbypXPcJcKyA+DaQe7UKpOAdGpbi6SS3l18Pt7gFFlzpkZQRJJGijSQpJCkBRnffBzHJwYugPDTKJby7gK3ckzEmRMFFChUWPUNSqqnTnbJDcxg06UUVIKKKKAooooCiiigKKKKAooooCiiigS7NhZ8YkiO0d8nWJ4dfH749SMn4inSlL2l2DNaC5iH6a0dZ0xzwp7Y9NOT/LTHwviCzwxzJ7siKw9GGceo5U9z2SqKKKAooooCiiigKKKKAooooClHpf09S2kFpBpe8k0hVY4jj1cmkY7AY308zt41X+0L2li0VobYdZPsrPjMcJbONR5Fzg4Xy38Dk/Dui81893JHcxO8R1FpG0mbJYlgX5DCn3sDcA47oS0Do7dQRdbbcWhInmcvJPLuHwcIdWBoQbaWTKjvKnardejF1YfpOHSmWA9owNhtjvlRkK+dtwVbxL8qzjo/07cRLFfJ8ptc4BJ/SwnuZHzqU4zgEjlgEb1ZSdKJIElXhdxJJbBQXLoFMOsgBU1YBkJJxoHcx0nGqmwx33GouMzRWLRiFwWMzn3wE3aCJiAys2+rUFIAIwaf8Ao9wCOzgW3iLlFJI1nJ3JONgAAO4AAUj8Ovp+Gqs0lgq2hXBdO3dxAnLNO3zixGo42GwzkYp/4XxaK5jEsDrIh5FfwI5g+R3ohLoooqQUUUUBRRRQFFFFAUUUUBRRRQFFFFB4liDKVYAqwIIPIg7EUnez2UwPc8OfObaQtFk84JSWT7P9VOlI/TD/AHO/teIDZGPyafw0Ocox9D+ApeCcniiiigKKKKAooooCiik/pB7R4YpVtrYLc3TnSqK6qiseWuQnA9Bk+lA1Xl4kSGSV1RFGSzEAAeppFj6Uy8Wlkt7GZbeFB25j/wBocch1cecomebnfcYxVLx62u4buC54oEurf+GgPVRSHOyodmcDcah29wNwM33H+jYk08Q4c3bP6TEZ97YZkjHLWQoDIey4GDggGoSr+jXEFsQeG8RijVX1HrNP6OTUd2cnZgSR2zuNgwXYmn6X+ysW0nyu1hFxAO09uxbUF79LKQzL8cj6Qprt+MWnE7Zo7zQkkaly2dOAMqZo2bdQMYZW3U9lge9S4FfX0uixgedrF5NC3axNq6pc6gjH3FPLJ93fTttQIXHLiK6maS0tmt4lQF0BZwvINI2PdXJA+w8zTtwz2dKsaXdpcm4CnUssKASRSKdWrqWJMoxjKEqwxsDnFP0PQpbGRp7CJO0gSSBvnqP3JGyUY94OVY88c6pT0c/SPdcGk+Tzqf01m40ox56WjPuE74PunmpHOmkJ3R/2ie7Ff9Wuvsx3KHNvMRsQSQDFJ4o2Md4GwrvxLoM0UhuuFyC3mO7Rf3eXvwUGyk+I29OdU8V1b8QZ4Zo/kd+QFkhkGYpyBkal2D+IYEOOasRXGwvLzhkgiVXkj7rR21NjmWtZz+tUfwyA4/dPvUSvbTpndzg2yWjRXq7P1oPURr/F1j3gTyUZz4kDNTeiN/ctNdQzSpcJCyKsyxiPMhXMkWFOk6NvMZwfKfw7jVvxCB+plYalKNpOiWMkEHI5qw7j5d9Ktrf3HBQsNyvX2A2juI0Akiyc4lQcxz7Q5+ZOKlDQ6KQeO9IOIdULqHRAhdFgtnTVNcl2CgPuOryO1pG4GSSMU+R5wNWM43xyz348qD1RRRQFFFFAUUUUBRRRQFFFFAVS9M+GLcWNxG/Lq2YHnhkGtT8CoooqZyi8PHQbibXHD7eV/eKYJ8ShKZ+OnPxq9ooquPC2XIoooqUCq7pDxf5LbyT6degZ05053xzwcfZRRSpnLHePdMbq7tEuZJNMLylPk0epFKqjOdcqtrfIXGBgb5xTv0k6I2rcOE0UKQmGIyqFGxUoGeNjsTqAHbzqBAYHIr5RUyeYrb4qV0Lv/l9nNBdDrVRuqLMe06FVdS2AO2AwGoYyRnY1Q8Cv34ffPaKxkiM2ghjjdojOsg8GwNLY2bZsA5z9oqn6V/1Km34EeNSy3TMtuBOsfVKmtTgHMjEsNTkYGcYOkZBrZI4woCgAADAAGAAOQAFFFWU93qq3inA0mIfLRzJ7kybOvl4MvirAg+FFFElyLh0fFYZYrpB1tvK0QnTstqX56jfTn93JH5UXRvjkkl0/CLwLdRqzBZXGlxoyQTucnbZshh40UVF4/cnLxx/gZgvkWKZ1mMTyx3A/WBY9zFMOU6nlqbDbblqafZ10ufiFuzyoqujaCVOzbZ1aT7vpk0UVN/v8E/v8qv2mpLbPFxOGTtxfohE6hoyHJJYbgqx5EjcgDcd8ziXtBaPhcd+IQWk0jQWOAWyM5xkjblt618oqMk4+VRcdJr63t4eIPOsqSsqtb9UEQBjgaXBLAjxOc+FaZRRVrNVXG7goooqEv//Z"/>
          <p:cNvSpPr>
            <a:spLocks noChangeAspect="1" noChangeArrowheads="1"/>
          </p:cNvSpPr>
          <p:nvPr/>
        </p:nvSpPr>
        <p:spPr bwMode="auto">
          <a:xfrm>
            <a:off x="307975" y="-2370138"/>
            <a:ext cx="6858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hMSERUSEhQUFRQWFxkYGBYYGBsZFxgWGBgVFRcXHBcYHCYgGxojHBUZHzAgJCcpLCwsGSAxNTAqNSYtLCkBCQoKDgwOGg8PGiwkHyQsKSwsLCwsLCwsLCksKSktLCwsLCwsLCwsLCwsLCwsLCwsLCwsLCwsLCwpLCwsLCwsKf/AABEIAMUBAAMBIgACEQEDEQH/xAAcAAACAwEBAQEAAAAAAAAAAAAABgQFBwMCAQj/xABNEAACAQMCAgcDCAcFBQYHAAABAgMABBESIQUxBhMiQVFhcQcygRRCYnKRobHBIzNDUlOC0RZEg5LCFSRjsvA0w9LT1OEXVHOUo7Px/8QAGQEBAAMBAQAAAAAAAAAAAAAAAAECAwQF/8QAKREBAQACAQMDAQkBAAAAAAAAAAECETEDEiETQVFhBBQiMkKBkfDxUv/aAAwDAQACEQMRAD8AndKfZCy5eDtDw7xWc3XCpYWwykEV+qapuN9FLe6BDoAf3hzqlx+GOXS+H514PbmSZFA1EuoC74JJG1bbfBY1IRQqqMAAbDyHlVVw72fC0uutLAoASvjq5A48sk/CrC77RCj5zfdXB1r+PXw6vs3T7cbb7qfpBxAW9oTnDOMZPdn/AKNL8PszmntluNQGoagMHOn+pxkd3mK8dJ5hd8Sgs1OUVgXGw/Hy/Gtut9BUKmwUAYGxUY2GOY2ro6eN1J+5nYwCDid/wqUgF0Ub6XGVZe44yR8QfjWj9DPa/BeyCCRTFKRsfmMfIncelKvtIunurtrSNHYQ5OlEJy2AWchTjYHmAOe9eeD9GE4eRO0fWxjURdwr1mkMMGOe3f5m/dgjuNa3PtnnlnJvy2sHPKvtZ5YcSVQZoJ1iBPNSZLRt8DWp7duT9LYdxNMFp0xVSEu06hj7r+9C/flJBt9taSy8I2Y6K8rICMggjnnux45qlk4q9wxjtNkBw9wRlR4iMfPbz90edSlJ4lxoIwijXrZyMiMHkP3nPzV8z8K+2HCMN10x6yY9/wA1B+6i9w8+Zrtw3haQKQgJJOWdjl3bxZu81LJoh9r4Wr5ufL8a+hcUS+YJ50j9MwVnH7pXkBy8fWnlnA50q9MINRR8chjf7ax683i06fJVgDKwJOQW2wDyPjWPX8XVXsqj5sjY/wA2RW3aO8c/x/68ayDp5Bo4g/0gjfaoz94rDo86X6s8NE4BwPhzot1dyFnbYQDJPZ7IOldznHpTOYLokScOtVtlAwetwvWqOQ6scj5mqb2c2bNY/KLYKbmMsoDDIdSAdB7xvkgirWW+ieNZL+/Izzgi7GCOalVy5IO1ds4YU18C6QxXK9h1Mij9Ime0jciCPWrWs7i6wOs3CrFkABDtL+jWVeeNJ7ZOeRp14VdGaJXLDJHaVdgrfOXffY7UE5mA51S8ClLy3UgBwZQgJ2zoULy5881c4Aqo6JnNv1n8R5H/AMztj7sVKFvp8T+VV94g6+ADmC7fALj86sqrbE9ZM8vzQOrQ+ODlz9u3woLKiiioSK+cq+0UBRRXK5l0ox8B9/dUW68hd4rcZZj8PgNh+Z+NUN3eBA8h5IuB6mps9yrZw2SOY8v+hSf0z4hpiWEc5Dqb0rzpj3XddVy1CdYXmm9Dsw1zODkjYLqHZOe7+lbV0rza2sk0DYJUKijkHc6QVbOV58slduQ51+e7tWL9aPmsuPt2++v0dxXo+zRx6MlVdJDGe/B3AHjgn7K6ssfO2EhG9mBkgaW4mgkYN2OtG5XJyw094Jxv3YrRmsIZ/wBLC+h/3k7yRuHQ7H471GtrIRPpj1xk5bYgqc4/ZnfbyrndWwJ6zeNv4sW4P105iqd3MsWuOuC/xnom6z9eP91YL+vth2WIz+si5YPf+dU91NNDFouYxHG5J6+BBLaSEkHVLbD3D9KPS2aeRx+WFQZkEsf8WLfb6S933V2gtYZsyWkvVt36MaT5PGdvwqZN/lqt+rNpra4SPKS4tdiQkhktZNxlDKBqiB7xIB4ajWk9F+kMc8Yj0rDIoH6HI93uZMe8h7iNqXeI9FuoLSQlrOU85YctbPuP1sJBwPhjelPiNoFOqeL5KxO1zApks5DuAWjU6oif3oyD5VrM7xVO3XDaRJn3d/Pu/wDevoWs3sOm9xaRq1yBLbk6UlVw6kfRnUAHl7soRvM058E6SQ3a5ikGcZKcpB6g93mNvOtJlKLUuK+DJ8vxr0qgV8aQDbO/h3/ZUjywCgnGTj4ms6450rLXrWjYGI+sXx54Ycz3b93LlT9eyNpOF+3P4AGvzdxnjb/7baU5DCXRg55Aacb7/bXN1Zcste0jTC68mDhftGEmt2j0xq5XYksF7mPcT5DFUntRiHyiKQbh4xv44Y/kwqTddEzHddTGwEV2GZc/MKkFhjvwG2+FdvaXYaLe3xnEZMee/GkY/wCSqY9sznb7r5buN2b/AGE3geKeLUcoVJAOPe1eFNPSThRtGa+tIY2k06ZFYbFc/rARuCvfjmKzn2CXWm9mj/fgz8Ucfk1bqRnY12RgTZHlZA91xCOJWGQsOF2O/vHtGqq24pbWUxms47i4RlxMwDEDfIkDNgc+dS5OFpY3RSOzWcXDFojlRoYDLoS3Id4x5+FXEkd/IpDfJreMggjeQ4PrhalC24re6bWSXliJm8/dJFHALfq7WFPCNM+ukE/fWeXnFltYJ7Ga764v1axNsQI2YK4GnO677Z5Yp7S5lmGmJTFFjHWsMMR9BDy+s32Gg7Xt3rbqIz2yMuR+zQ9/1j3D41Nt4FRQijCqMAeVVXArJVkmZBgAiME7ltG7MSeZLMd/KrmoSKKKKAooooCqzjcx06F5kZ/pVnVdxWDAMgG4G/p4+orPq77bpbDW/LLrS2f5RqdWUqG1bnGTlQPpZyT8KXeI2819dNHANTnKoMgDsgljk7AbGnLpRxXREzZ8Qo8z3/cK6ex7g28t0w/4anzOGc/8o+2ufp+btpkj9CfZG6FZL7T2WVhEpDZKnI1MNsZ3wOePt1aiuF7fJChklYIi8yf+tz5V1yaZWuPEOERTY6xdxyYHDL6MN6pIJTJMEgLyomQ85OkKRyRZAP0h8QQVFdxDNe7yaobXuj3WWYeLnnGh/dG578cqu4YwqhI1CqowABhQB3ACouMpKobi30MTpKN+8gwW8cxe6w8dJz5VSz2Ha64ExseU8GdOdtnT5vny9DTu6KcgjWe/O/w32HpVXecDfd4pND8wCSRgDGCT+dc96VnC8yl5Ulv0unt8C6Tros46+Md30lxv9x8q6cR4hw9oWmSeKMEEldirb4w0J5nPgAaQOJcaurOZldW6tiRhu0p8dLADI9PjmqG7t47kl4Xwx5xvgHPgkmACPosB6VeSz8yt+iRc8fEEhayLW7knWC2u3kU9xQg4H1vtqhveNSxzCVY1tjzHVFjAW5llwxMWfBTgeFfADE2iSM471OVYZ8O8fDI+jU624WX3tnBDfs2x2sd2Pdf4YPiBW0kZ3Zm6Ne22WMql8pePkJEIz66hs3ocGtd4D0itrpNVvIrDvUbMPVTvX5xl4KCSCjwN34UtEfVdyPvrm9jd2JWZBJFk9h1JMTeneD6E1aolfqG6B0HAyRuB4kd29fnPpjwcniQkVGUSzIQCMYyVU/fmm3oT7b/2XEAc8ldVyT46gOf2fbWo2lza3iCRDFMO44BKn47qazyxt8xrMpxWV8fUpLZnlomKZ8nQj8VFQun6h7J9wSjo33lD/wA9MnTnotJGiOgDKs0bAjnsTnOfo5pb6T3cIt5o2ljyykAalznIYYAJPdXLJZZG14qp9i8mOKRHPvI6Y9VLb/FRX6LrKPYv0KSONeIO4ZpFYRqOSDUVYknmxwR5A+e2pNdIObqPUiuyRzovHOF/KIWjyVbmjjmkg91gfEGkmzayICzLdXE67SIeskxINmG2F5/jT0/FoBzliHq6/wBaTeMcfEN4Bb3dtGk6lnLYYCVAB3HCllxz56avqo3HDikTMqPZ8NdJInEiO6qmdPNSDucjIptsOOGSyW6ZQpMZbSDqwd8LnxztSs/Hgf1nGYF+oqD86peAdIbCC4mhlv2lhJSSMaj1ZYsWcEKOYYA45Gmr8G41DhlqY4kQ8wO0fFjux+0mpVKk3tOsF/aM3ojfnioUvtdsxyWZv5QPxNW9LO+yvfj8niis7k9ssPzYJD6sBUOb2zH5luP5n/oKt6Gfwj1cWoUVj8/thuT7scS/An8TUCb2qXx5Oi+iD86tPs+avrYtuRwQCDkHcEciPGgikjhqSWmqESusTtqgtwvWXSp3jJJVEzy1Zx4ip08LYBkESd/+8ztIx/w1IT7DXO12QuK3Auj1cadpp2jjBPg5QEHw2rVejnBxa20cAwSo7RHex3Y/aTWZdGIflV80kccemEFxGrmIAtkLo0gkd5/GnPiXFp1jZIJNM+nIhnUGTHe0bKcSYweZIzzIrLDpzG2xfLK6XHGOPpAVjAMs7+5CnvN5nuVB3sdqh2PCWeQTXZEsy7pGv6mD0zzfxc7+AFR+jUEIQyRFneT9ZI5/Suw5q55jHLQowPGr5YSRjAx57L/lHP41qq9q+fpenuj49/30FhnBOT4Dl8cfnXHiF5HBGZJnwi8+4eQAHM+W9Zjxf2jTylhC3VR8gABqx46u4+lWmNqty01SecIhZsKqgknyHlWdcU6eSuxERCDu1AMfXfYfAUpT8ekcfpJWP1nP5mq6TjsIBzImfXP4VeYSco7kjpFxee47EkrsueRbK58QOVLjwspzv9Yc/wCh+NSpeLoSNIdsHuRv6UG7dvcgf+bCj7zS4S8JmSz4fxYSJ1M6LKo+cNmUehOV9QQPWruw6BdY2uCUhfnK47Y2yozjDg/SHpSWeGXB7QREPPOsk/DSNqd+hPSq4tjouMMh21KCceq949Pvrmz6eWPnFrLL4p14Tx8Wq9VcwhF93rYwSrAfvDc/ZnHgKoOm3D7drZp7V1dXbRHEvuGYa9UmDywFJOnbCnnmm2d4p4y22CDjvVtu4nv8iPhWcca6FObkJbynUsSynXy1yF1xty2Qnl31ljn8pvT+GaX3Cij7MQ4Oc8iT4g91XPBOlTqw1SGGcbLMDpV/KTHI/S5ePjVjfcKlhf8A3+3cKMkuu6t4DUNuZHPfFUVzw7WMrhwcnI5j4f8A9FdOOXvGVntTlwvpbPLdLb3E7uTn9GzfOClht6Dn50odNrXTOfOpHR26khuIA41IHUKx95Ax04z+7vy+yrP2l2WJA/jWeeW+pL9F8Z+BQ8N4s6xKoEhG/u8uZ867nicp5Rv8SB+dXXsx6HHiCSgSiPqmXOQSSHBxjf6Jp/i9jA+dcn4R/wBWrtw6kmPmubLC74ZL8omPzFHq39BUTiMUrIdQTA3wM52rb4/Y5D3zyH0VR/Wu49j9pjBeY/Ff/DVr1MbNbRMMp7MEQpjIgY14uGK6XEOnSfLkdq0vgns1iYSo94sZimeII2AwCHAPvDOQQasZ/ZRashBv03HivP8Az1T1Jr/Fuys9QkgZr1ita9nfRGykso3ZUmk31knJUgkacA7AY2zThD0atU923hH8i/mK1+8z4U9GvzsIyeQNSoeEzP7sUh9FJ/Kv0XHYxr7saD0UD8q7AVX7z9E+j9X59g6F3r+7by/FcfjU6L2aX7fscerKPzrdaKrftOS3owlcVv2s4VwGNxOpkll05fbSukdw7Tqig7KN9++NxXgCxWksk02bjST75VdQ305JzIeY7ROe4DlUW/4jccRQNbR6XRWjmUnDoSUbbVgalaMMPHxrvBxJLfSbxZZ5yc9YxAxg6sCKYoI+XJc58TXNtqzp+Jm3iAtorg3JJkkZlwgUA6QoI1BgN9a6cZ76m23Hb26tnkNtJJLb4kScnBUaRICdt+zzHeDWhX/GZ74GGCBhEwIZyRqZSCCusAogPeQzNg7LncdE4XGIXs4yp1nVdyqNMaKMakB5A6VCBc5Vdz5ppKhtOJcY6/MFpbR/KIlkKu+wK4XWcMTqIZR/LVoOHcfk965sofqxlz961bdG7u3uZZZYmXsgRIgYhlRSSWKZyupjt5KtMgi2OCd/Mn7M02jTN+LezbiN0oE/Ey+DnSIgqjzGO+oP/wACuydV27N3Ahgvxw35Vqrxk4wxH2HP2ivBjfucfFf6MKt3U1GZWPsQRTl3jP8AIW/5jVzF7I7YfPYfVVV/I08Ybbcee34b7V4LPk4VSO7tEH7NNR3U0WIfZlZjn1rer4/ACp0PQSyX9iD6sx/E1dLI2cFfiCD/AEr11h37J29N/Tf8anuvyaiFD0etl92CIfyA/iKlR2iL7qKPRQPwoF0O8OP5W/IV6WcHJzjHPII/GqpenjBGCAR4Uv8AFOASCYXFvoLaAjRyZAZVJKkMM4YajzBG9MIcHvG/KvtVuMvKZbOCVLxdg+Li1mi5gnT1sZzj5yDcbeFUN90IsLrLWrrHLzPVMOf0oj/QVqdV3Euj1vcfrokY/vYww9GGCPtqvp64X798sZvujFzCcmMTBSDqj98Y33Q7/ZmvnTGP5RbLKnI42IwQdwQRzyCK0m66ESpva3ci4+ZMBKnoCe0B8aQJ3vLu3uutjKOhzgro7K4G2djjnnNZdTc1anHXmQp9DuMzWEhkhcZJAdfmso7iOeN+fdW+9Fel8N9HqQ6ZAO3GT2l8x4r51+XYjIkgzyJ37/DOD44/GnqSwnsmS4glV1JJSWM9w3OpOYGDvzXuzXZj25TXu57uXb9C0UodCfaBHeqI5MJcAe781/Nf/DTfVbLPFWl2zu5hhTiF4slk9yWMUgKIGKqyYIOSDgshruTZDnwq49Ooz/qqm9onSCax4iZIpRGZLVAB1Yk1ssjhV3I0+8d68p0w4tDKkV7Ja23WKWR5UyjYxkao27J35GoS69EOlENpJPbx2Vzre4cqqRAN1enrFVtTDcAtgeFN/wDbM99jfj/BB/Bqyvo/x2/uuJyNEIZXSTrWZBlNKI0AKguupSH8c8q0U8X4qP2MR/wn/wBMxoJV300zG4W1vw5U6T8mbZsHHLzqPZt/s4RHRcuksI6wKskxEy6csRuVLBmz3dkV4bj3Ex/d4j/hzflmj+0vERztYz/Lcj/ujQe7riqX08ECi7jTMjP2JYckJ2O3t392a7WXTOOIdTOLgyxkox6iVg2kkBtSqQcjBz51HbpVfgZ+SIf/ALj/ANPQnTG8P9zX/PN/6egOKRdTJEJlYyyN1Uc9qdErYBYB4T2SoAyT2lHgM1Iiu59bDr5sKAMPZljqPaO8YAyBp+2vXRlTdzvxGQEIQY7VT3Q57UuP3pCM/VA8aZLdRjIB7R1b89/H7h8KIKfEeIENFHM1y/XvoQEC3hLYJ0sR+kAPhvnwNXdrwMaVWTQI192GMaYhvkZHNznffAzvjO9cemnC2ns5An62PEsR7xLGda49cY+NTeBcVW5top15SIGx4H5w+ByPhRLnxXo3b3BDSRjWPdlUlJV9JFww+3FQDa31tvFILuMfs5cJPjwWVRpY/WA9aYqKCjsOmNu7iKTVbzfwpx1bH6pPZf8AlJq8qNf8OinQpNGkiH5rKGH399UJ6KTQb2Fy0a/wJsywegydcY+qfhQM9FLH9rpINr+3eEfxo8ywHzLKNSfzD41f2V/HMgeJ0kQ8mRgw+0UEiiiigKKKKDy8YPMA+ozXM2i9wx6Er+GK7UUHPquWGYY+OfUkE15dZM7FceBU5+3V+VdqKDgHk71XHkx/Ar+dZX0mnkVmj1uF1EEBiB722wP0RWt1lXTlNM8m3JtX2jb8ay6ntWmDMeMxjOQOeD6c2/1gfAVqXCvZ5bXNrDNbzvFI0SOwDBlDlBqOnII3z31mvGk3xjl+RRf+7rcfZhca+F2/0Qyf5XZR92KvhbIplPLPpvZZfRMGh0SAbqyOFIxuPewQfSnLov08xptr/VFcA6dTrpDfu5PcfPkadGtUI0lVxzxgYzUK+6O28y6ZIwwxjGWG3lg7Vtc9zWTPt1wzv2pcIjuL+JZXkRRbk5SIynPWEdoAjSPOlyPofZAgjiQU7gCS3Y8/JiRTq3D7iLiMicP0lYreJWErsxAd5XCqWJ8BsTsOVWd3xTiGcvw+NxjuZWPn3n8KzXZv0e6HR/7RaPrjdJ1Wv9BIsDszZ7IDOpIGkk4PhT4ehkI5QcSHpdD/AM+oPRu+D8WkzYdVKIUCnTpEeOsLEnTsXDYHjprR+sOrGk4x722PTnnPwoEY9FU7v9rj0uB/5hoHR4DlLxlf8TP9ac/9oDvSQfyMf+UGvUV+jHSDv4EFT9jAUCUeCH/5vjI+0/6K+R8Jk7r7i3xhJ/GLenpZlOcMpxsdxsfA+FROL8bhto+smcKCcKObM3cqqN2Y+AoOlyoSMInZzpRQNtIOBt6DJ+FS64SKGkUb5TtcttwVG/j721d6ApS6JD5NdXVifdDfKIB/wpT2lHkr5HxptpS6bD5PLbcQXbqXEU3nBKQpz9VsGnse5tor4DX2gKKKKD4RVBfdCoGYyQl7WY/tIDoyfpJ7j/EUwUUCsb3iVr+tiS9iH7SHEc4HnC3ZY/VIqx4N0strklY5MSD3onBSVT5xtg/EZFXFVvGOjlvdDE8SuRybk6+auuGX4GgsqKVP9k39pvbTC6iH7C4OJAPBLgcz5OPjUrh3TWF3EMwe1n/hTDTq+o/uuPQ/CgYaKKKAooooCkvpv0eaV9aYOVGc7Y0kb59MU6VD4knZB88fAjH44qmc3FseWEcT4OTgMwBHq2ffJxjnu33Vrns2gVOGwhRj3yfEnrHyTSDxyHEhGM7kY+2tB9nmfkEYPc0gx/iPUYJzMlFFR+IXghiklb3Y0Zz6KCx/CtFGe27Qz397I161uyzCNVWXQGEaKjFhkZGoEDfxpgj4XfBQYb1JR9NAQf5hqPxpY6PTRx2iC94fKxbVIZhGH1daxlzq2Kjt4xnNTYoeESbxzPbsOfaZMY85AR8AaCb0Mlu2vr0zrEV1JG0iMdnjjTSgU8xiQknbenekj2VWDrbPcGZpFuJGdVbfTh3UMWzksyhSfQU70BRUXifFIreMyzOsaDmzH7h3k+Q3pcEl1xH3ddnaH5x2uZl8h+yQ+J7R8qCVxnpN22tbWIXNx85f2UQPfK/IfV5moMHQkRRy3EoW4uypKnSFjjONlij+bv3+8a7cQ6QWHCYxCoCnGRGgyxz85ie8+LHNIXHfbDcyZW3VYV8fef7TsPgK0x6eVUyyka/ZSFtbE7ayF8gvYP2srH41JrlaW+hFQb6QBnxwOfxrrWa4qHxfhq3EEkD+7IhU+WRjPqDv8KmUUC17PuKNLZhJf11uzW8vjqj7IPxXB+2mWkyNfkfGCM4iv4y2O75RCN/tQ58zTnTjwciiiigKKKKAooooConE+Ew3EZjnjSRD81hkeo8D5jepdFApHo5d2m9hPrjH91uCWUDwjm95PIHIqTwzpxE8nUXKPaXHdHNgB/OOT3XHpv5UyVC4rwaG5jMdxGkiHuYZx5g8wfMUE2ik3+zV7Zb2E/WxD+63JLADwjm95fIHapfDOn0LuILlXtLj+HNsG+pJ7rj47+FAz1yuY9SEd+NvXmPvrrRQZd0iTE/1sH8qcegq/wC5r9eX/wDY9Z37VOMG2uggTPZDqdXc2cjGO4qa0D2dTh+G2zgY1ISfrlm1nf6WazxxsXyspkpU9oUhkiislIDXcqxE+ES/pJWx34VcfzU11lvFuK2d3xCT5aHMEQ6mAgPoMgbM0mpNywZVXAzsN60UMqR8VgAANvcqNuXVvt4DsqPtNUXTLpUBayi5sGjmZSkbOiumtuyD1hA5c9s8qtLDo/kauH8QfAHuFhIg8tPJfipNKHTPprPbXdtDfCKVYHFwwiOC2AyRls7AgktjSucD1oNK6HcNt4bOIWw/Rsqvq37ZKqC5DbgnSNqp+mXtPtrLMSfp7n+Eh2Tzkbko8uf41mHSr2p3V/mODVa230T+lcebDkPIffSrDCFGFH/v5k1th0reWeXUk4MV101uZZevlZWlB7BxlIQf4aHYH6RBbzqBc8euJG1PNKx8S7f1quZgOZA9dqsuEcBnuSBDFJID3qp0/wCY4UfE10SY4sd5ZIcszOcsSxPeSSftNMzezycCPLIZJVDJCmXlIPeRgBF8WYgU1cC9kUmVaZxFjchcSSfAkaE+x/WtG4VwSG3BES4LHLMSWdyNss7Ek/lWWXW/5Xx6fynUUUVzNxRRRQKvtG4az2nXxfrrVxcR7Z9zdl9Cufsq/wCE8SW4gjnT3ZEVh5ZGcfDl8KkugIIIyDsR4jwpM9nzG3kueGuf+zvrh84JTqX7Cfvpfkh1ooooCiiigKKKKAooooCiiigKicT4TDcIY540kQ9zDPxHgfMVLooE3+y93ZAnh0+uMf3W4JZfSOX3k8gdqkWHtAh1iG8R7Of92bZGP0JfdYfZTVUXiXC4rhDHPGkiH5rAEeu/I+YoMn9u1r2oZRyKEeR0tn/XTV7GrrXwqIfw3lT/APIzj7nFKXtR6GpZ2oaKSUw6sCF2LJESCx0E7gHTy35V26BdN7bhVottfJLA7ZmDFdSyCTBXAXJU6Qoww7uYoNB6ZcaaCDTCM3E7CKBRz1t8/wCqgyxPlSpa8Wk4Xarb31orW6ZUyxkOrZJJZlbILMcntFdzsKzrpZ7Q/l900sRaJY8LbnVpdRzd8A41Ocd/ICvEfR3jN2OuZZrhANnkJzj6IY6j/KGq8x96rcnvpV0xtZ3zYobUDfWGKufRc6U/k386T7eyaUmWVmYtvkk6ie4knnTZ/Zq0aSCCTrxO0o68BMaIx81F3Z3YkAZAb6PKtV4FwW1hVY+HWglZdjcXCsFU+bOupmH7qAAYwStW7sZVdZVkXD+g91KvWKJEiAyZJGEcYHiXcAYph4N7H5Lkg9a/V98p1Kh8erUgNJ6kKvgTWvWvRoFhLdObiUbjUMRRn/hw+6PrNqb6VXdRepamYFXo77M7CzVdMCSSDnLKA7k+O+y/ACmkCvtFZriiiigKKKKAooooCkjpofkl7acRHuZ+Tz//AE5PcY/Vbf7Kd6rOkvBhd2s1u37RCAfBuaH4MAac+D6rMUUt+z7jBuLGPX+ti/QyjvDx9k58yMH40yVEBRRRUgooooCiiigKKKKAooooCiiigqOlPRiK/tzbzFgpIIKkAgjODuCO/lWQcf8AZvGZmgtDcXZhw9zllGASAsQYKT1hGWPMhRyJNaN066arbFLWKREuZiAHf3IUJwZW8wAcDvPlzrrXopeWI6zh1x18b9t4pNJ1sQNUitkBix395T9JgAKbNKnhPBeCSr1Ulv8AJphgZkJ1BuQGtth4aZFXP7tW3E4rzhURmjnE1uuOxLu250qqjO53AGllHghrsOkFle/or+LqJ17PbypXPcJcKyA+DaQe7UKpOAdGpbi6SS3l18Pt7gFFlzpkZQRJJGijSQpJCkBRnffBzHJwYugPDTKJby7gK3ckzEmRMFFChUWPUNSqqnTnbJDcxg06UUVIKKKKAooooCiiigKKKKAooooCiiigS7NhZ8YkiO0d8nWJ4dfH749SMn4inSlL2l2DNaC5iH6a0dZ0xzwp7Y9NOT/LTHwviCzwxzJ7siKw9GGceo5U9z2SqKKKAooooCiiigKKKKAooooClHpf09S2kFpBpe8k0hVY4jj1cmkY7AY308zt41X+0L2li0VobYdZPsrPjMcJbONR5Fzg4Xy38Dk/Dui81893JHcxO8R1FpG0mbJYlgX5DCn3sDcA47oS0Do7dQRdbbcWhInmcvJPLuHwcIdWBoQbaWTKjvKnardejF1YfpOHSmWA9owNhtjvlRkK+dtwVbxL8qzjo/07cRLFfJ8ptc4BJ/SwnuZHzqU4zgEjlgEb1ZSdKJIElXhdxJJbBQXLoFMOsgBU1YBkJJxoHcx0nGqmwx33GouMzRWLRiFwWMzn3wE3aCJiAys2+rUFIAIwaf8Ao9wCOzgW3iLlFJI1nJ3JONgAAO4AAUj8Ovp+Gqs0lgq2hXBdO3dxAnLNO3zixGo42GwzkYp/4XxaK5jEsDrIh5FfwI5g+R3ohLoooqQUUUUBRRRQFFFFAUUUUBRRRQFFFFB4liDKVYAqwIIPIg7EUnez2UwPc8OfObaQtFk84JSWT7P9VOlI/TD/AHO/teIDZGPyafw0Ocox9D+ApeCcniiiigKKKKAooooCiik/pB7R4YpVtrYLc3TnSqK6qiseWuQnA9Bk+lA1Xl4kSGSV1RFGSzEAAeppFj6Uy8Wlkt7GZbeFB25j/wBocch1cecomebnfcYxVLx62u4buC54oEurf+GgPVRSHOyodmcDcah29wNwM33H+jYk08Q4c3bP6TEZ97YZkjHLWQoDIey4GDggGoSr+jXEFsQeG8RijVX1HrNP6OTUd2cnZgSR2zuNgwXYmn6X+ysW0nyu1hFxAO09uxbUF79LKQzL8cj6Qprt+MWnE7Zo7zQkkaly2dOAMqZo2bdQMYZW3U9lge9S4FfX0uixgedrF5NC3axNq6pc6gjH3FPLJ93fTttQIXHLiK6maS0tmt4lQF0BZwvINI2PdXJA+w8zTtwz2dKsaXdpcm4CnUssKASRSKdWrqWJMoxjKEqwxsDnFP0PQpbGRp7CJO0gSSBvnqP3JGyUY94OVY88c6pT0c/SPdcGk+Tzqf01m40ox56WjPuE74PunmpHOmkJ3R/2ie7Ff9Wuvsx3KHNvMRsQSQDFJ4o2Md4GwrvxLoM0UhuuFyC3mO7Rf3eXvwUGyk+I29OdU8V1b8QZ4Zo/kd+QFkhkGYpyBkal2D+IYEOOasRXGwvLzhkgiVXkj7rR21NjmWtZz+tUfwyA4/dPvUSvbTpndzg2yWjRXq7P1oPURr/F1j3gTyUZz4kDNTeiN/ctNdQzSpcJCyKsyxiPMhXMkWFOk6NvMZwfKfw7jVvxCB+plYalKNpOiWMkEHI5qw7j5d9Ktrf3HBQsNyvX2A2juI0Akiyc4lQcxz7Q5+ZOKlDQ6KQeO9IOIdULqHRAhdFgtnTVNcl2CgPuOryO1pG4GSSMU+R5wNWM43xyz348qD1RRRQFFFFAUUUUBRRRQFFFFAVS9M+GLcWNxG/Lq2YHnhkGtT8CoooqZyi8PHQbibXHD7eV/eKYJ8ShKZ+OnPxq9ooquPC2XIoooqUCq7pDxf5LbyT6degZ05053xzwcfZRRSpnLHePdMbq7tEuZJNMLylPk0epFKqjOdcqtrfIXGBgb5xTv0k6I2rcOE0UKQmGIyqFGxUoGeNjsTqAHbzqBAYHIr5RUyeYrb4qV0Lv/l9nNBdDrVRuqLMe06FVdS2AO2AwGoYyRnY1Q8Cv34ffPaKxkiM2ghjjdojOsg8GwNLY2bZsA5z9oqn6V/1Km34EeNSy3TMtuBOsfVKmtTgHMjEsNTkYGcYOkZBrZI4woCgAADAAGAAOQAFFFWU93qq3inA0mIfLRzJ7kybOvl4MvirAg+FFFElyLh0fFYZYrpB1tvK0QnTstqX56jfTn93JH5UXRvjkkl0/CLwLdRqzBZXGlxoyQTucnbZshh40UVF4/cnLxx/gZgvkWKZ1mMTyx3A/WBY9zFMOU6nlqbDbblqafZ10ufiFuzyoqujaCVOzbZ1aT7vpk0UVN/v8E/v8qv2mpLbPFxOGTtxfohE6hoyHJJYbgqx5EjcgDcd8ziXtBaPhcd+IQWk0jQWOAWyM5xkjblt618oqMk4+VRcdJr63t4eIPOsqSsqtb9UEQBjgaXBLAjxOc+FaZRRVrNVXG7goooqEv//Z"/>
          <p:cNvSpPr>
            <a:spLocks noChangeAspect="1" noChangeArrowheads="1"/>
          </p:cNvSpPr>
          <p:nvPr/>
        </p:nvSpPr>
        <p:spPr bwMode="auto">
          <a:xfrm>
            <a:off x="460375" y="-2217738"/>
            <a:ext cx="6858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img136.imageshack.us/img136/9156/isv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51392"/>
            <a:ext cx="4762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etaprom.ru/board_foto/1352217730foto1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94" y="5298836"/>
            <a:ext cx="1962013" cy="14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niver2.ru/sopromat/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1730290"/>
            <a:ext cx="2555776" cy="30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rinixy.ru/pics4/20100331/parkour_action_photography_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7"/>
            <a:ext cx="2079171" cy="29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hysiclib.ru/books/item/f00/s00/z0000038/pic/0001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4028"/>
            <a:ext cx="3456384" cy="12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fresher.ru/images7/dikaya-priroda-v-dvizhenii/big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611"/>
            <a:ext cx="2079171" cy="19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336" y="332654"/>
            <a:ext cx="3718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Эксперимент</a:t>
            </a:r>
            <a:endParaRPr lang="ru-RU" sz="4400" b="1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Вырежьте из картона </a:t>
            </a:r>
            <a:r>
              <a:rPr lang="ru-RU" sz="2400" b="1" dirty="0"/>
              <a:t>пять полосок </a:t>
            </a:r>
            <a:r>
              <a:rPr lang="ru-RU" sz="2400" b="1" dirty="0" smtClean="0"/>
              <a:t>12 см </a:t>
            </a:r>
            <a:r>
              <a:rPr lang="ru-RU" sz="2400" b="1" dirty="0"/>
              <a:t>х 3 см</a:t>
            </a:r>
            <a:r>
              <a:rPr lang="ru-RU" sz="2400" dirty="0"/>
              <a:t>. Отмерь на полосках </a:t>
            </a:r>
            <a:r>
              <a:rPr lang="ru-RU" sz="2400" b="1" dirty="0"/>
              <a:t>4 и 8 см</a:t>
            </a:r>
            <a:r>
              <a:rPr lang="ru-RU" sz="2400" dirty="0"/>
              <a:t>, сделай метки </a:t>
            </a:r>
            <a:r>
              <a:rPr lang="ru-RU" sz="2400" dirty="0" smtClean="0"/>
              <a:t>и согни </a:t>
            </a:r>
            <a:r>
              <a:rPr lang="ru-RU" sz="2400" dirty="0"/>
              <a:t>по ним полоски. Склей из полосок треугольники.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" y="2793205"/>
            <a:ext cx="4467529" cy="28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93205"/>
            <a:ext cx="3866803" cy="28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355976" y="3730919"/>
            <a:ext cx="1080120" cy="1185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254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Поставь </a:t>
            </a:r>
            <a:r>
              <a:rPr lang="ru-RU" sz="2400" dirty="0"/>
              <a:t>три в линию, </a:t>
            </a:r>
            <a:r>
              <a:rPr lang="ru-RU" sz="2400" i="1" dirty="0"/>
              <a:t>вырежи </a:t>
            </a:r>
            <a:r>
              <a:rPr lang="ru-RU" sz="2400" i="1" dirty="0" smtClean="0"/>
              <a:t>ещё одну </a:t>
            </a:r>
            <a:r>
              <a:rPr lang="ru-RU" sz="2400" i="1" dirty="0"/>
              <a:t>полоску и положи её на треугольники</a:t>
            </a:r>
            <a:r>
              <a:rPr lang="ru-RU" sz="2400" dirty="0"/>
              <a:t>. Сверху поставь два оставшихся треугольника</a:t>
            </a:r>
            <a:r>
              <a:rPr lang="ru-RU" sz="2400" dirty="0" smtClean="0"/>
              <a:t>, </a:t>
            </a:r>
            <a:r>
              <a:rPr lang="ru-RU" sz="2400" i="1" dirty="0" smtClean="0"/>
              <a:t>вырежи </a:t>
            </a:r>
            <a:r>
              <a:rPr lang="ru-RU" sz="2400" i="1" dirty="0"/>
              <a:t>полоску покороче и положи её сверху на два треугольника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    Башня </a:t>
            </a:r>
            <a:r>
              <a:rPr lang="ru-RU" sz="2400" dirty="0"/>
              <a:t>готова. </a:t>
            </a:r>
            <a:r>
              <a:rPr lang="ru-RU" sz="2400" dirty="0" smtClean="0"/>
              <a:t>Она выглядит </a:t>
            </a:r>
            <a:r>
              <a:rPr lang="ru-RU" sz="2400" dirty="0"/>
              <a:t>ненадёжной, но может выдержать больший вес, чем тебе кажется.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4724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38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79912" y="3539742"/>
            <a:ext cx="1080120" cy="1185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1227126"/>
            <a:ext cx="27146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340768"/>
            <a:ext cx="5132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Деформация – это изменение формы тела</a:t>
            </a:r>
            <a:endParaRPr lang="ru-RU" sz="3600" dirty="0"/>
          </a:p>
        </p:txBody>
      </p:sp>
      <p:pic>
        <p:nvPicPr>
          <p:cNvPr id="3074" name="Picture 2" descr="https://encrypted-tbn3.gstatic.com/images?q=tbn:ANd9GcR3B6Z6bblw9fLJJRDG0nIxgMMIvpoujGiFqqWk60_yChEWv4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1439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Домашнее задание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25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19" y="923330"/>
            <a:ext cx="84296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Сложите лист бумаги в 3 разные формы: А — сложите листок втрое и склейте концы, получится призма; Б — сложите листок вчетверо и склейте концы, получится параллелепипед; В — скатайте бумагу и склейте концы, получится цилиндр. Периметры торцов у всех трёх фигур должны быть одинаковые. Поставьте все сделанные фигуры торцами на стол. Кладите на них книги по очереди и посмотрите, когда сооружения обвалятся. Запишите, какое количество книг может выдержать каждая фигура. Почему так происходит? Запишите вашу версию. Сделайте рисунки для всех трех случаев.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952328" cy="210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924969" cy="210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0618"/>
            <a:ext cx="5688632" cy="74408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/>
              <a:t>Что такое механика?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http://blazes66.files.wordpress.com/2010/01/mech-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" y="3788294"/>
            <a:ext cx="2896354" cy="30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kanbiz.ru/wp-content/uploads/2012/02/mehanika-n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24" y="39250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premierufa.ru/wp-content/uploads/2012/02/mechanical-design-and-engine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28" y="1268760"/>
            <a:ext cx="3771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30" y="813822"/>
            <a:ext cx="50534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Механика - (греч</a:t>
            </a:r>
            <a:r>
              <a:rPr lang="ru-RU" sz="2700" dirty="0">
                <a:solidFill>
                  <a:srgbClr val="002060"/>
                </a:solidFill>
              </a:rPr>
              <a:t>. </a:t>
            </a:r>
            <a:r>
              <a:rPr lang="ru-RU" sz="2700" i="1" dirty="0" err="1">
                <a:solidFill>
                  <a:srgbClr val="002060"/>
                </a:solidFill>
              </a:rPr>
              <a:t>μηχ</a:t>
            </a:r>
            <a:r>
              <a:rPr lang="ru-RU" sz="2700" i="1" dirty="0">
                <a:solidFill>
                  <a:srgbClr val="002060"/>
                </a:solidFill>
              </a:rPr>
              <a:t>ανική</a:t>
            </a:r>
            <a:r>
              <a:rPr lang="ru-RU" sz="2700" dirty="0">
                <a:solidFill>
                  <a:srgbClr val="002060"/>
                </a:solidFill>
              </a:rPr>
              <a:t> — искусство построения машин) — раздел физики, наука, изучающая движение материальных тел и взаимодействие между </a:t>
            </a:r>
            <a:r>
              <a:rPr lang="ru-RU" sz="2700" dirty="0" smtClean="0">
                <a:solidFill>
                  <a:srgbClr val="002060"/>
                </a:solidFill>
              </a:rPr>
              <a:t>ними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609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Что изучает механика?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24744"/>
            <a:ext cx="6048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 smtClean="0">
                <a:solidFill>
                  <a:srgbClr val="002060"/>
                </a:solidFill>
              </a:rPr>
              <a:t>Механика изучает движение тел</a:t>
            </a:r>
          </a:p>
          <a:p>
            <a:pPr algn="ctr"/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174" y="2125598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</a:rPr>
              <a:t>Движение </a:t>
            </a:r>
            <a:r>
              <a:rPr lang="ru-RU" sz="3000" dirty="0" smtClean="0">
                <a:solidFill>
                  <a:srgbClr val="002060"/>
                </a:solidFill>
              </a:rPr>
              <a:t>– изменение местоположения тела или частей одного или того же тела в пространстве с течением времени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content.foto.mail.ru/mail/dillon00/_answers/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44" y="3645024"/>
            <a:ext cx="3918372" cy="29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32656"/>
            <a:ext cx="6997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Лабораторная работа 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9923" y="1101944"/>
            <a:ext cx="6250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«Жесткость и прочность»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117526"/>
            <a:ext cx="2133600" cy="365125"/>
          </a:xfrm>
        </p:spPr>
        <p:txBody>
          <a:bodyPr/>
          <a:lstStyle/>
          <a:p>
            <a:fld id="{B16CBC14-996D-4366-A646-FCEE106BB0C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http://www.polit-sovet.com/images/small/1Silna_Ykra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80" y="1871385"/>
            <a:ext cx="3168352" cy="47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Цель работы</a:t>
            </a:r>
            <a:r>
              <a:rPr lang="ru-RU" sz="4400" b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108667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познакомиться с понятиями «жесткость» и «прочность», «деформация»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3392010"/>
            <a:ext cx="6997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Приборы и материалы</a:t>
            </a:r>
            <a:r>
              <a:rPr lang="ru-RU" sz="4400" b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442913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клей, ножницы, картон, бумага, пластилин, скотч.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1077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- изменение формы или размера тела под действием какой-либо силы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8336" y="332654"/>
            <a:ext cx="3718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Деформация</a:t>
            </a:r>
          </a:p>
        </p:txBody>
      </p:sp>
      <p:pic>
        <p:nvPicPr>
          <p:cNvPr id="5122" name="Picture 2" descr="http://900igr.net/datai/fizika/Uprugost/0003-004-Uslovija-vozniknovenija-sily-uprugosti-deformat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73" y="2090314"/>
            <a:ext cx="5688632" cy="46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CBC14-996D-4366-A646-FCEE106BB0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6CBC14-996D-4366-A646-FCEE106BB0C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CBC14-996D-4366-A646-FCEE106BB0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91134634"/>
              </p:ext>
            </p:extLst>
          </p:nvPr>
        </p:nvGraphicFramePr>
        <p:xfrm>
          <a:off x="785786" y="214290"/>
          <a:ext cx="778674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14311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Форма тела восстанавливается после прекращения воздействия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214311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Форма тела </a:t>
            </a:r>
            <a:r>
              <a:rPr lang="ru-RU" sz="2400" dirty="0" smtClean="0"/>
              <a:t>НЕ восстанавливается </a:t>
            </a:r>
            <a:r>
              <a:rPr lang="ru-RU" sz="2400" dirty="0"/>
              <a:t>после прекращения воздействия</a:t>
            </a:r>
          </a:p>
        </p:txBody>
      </p:sp>
      <p:pic>
        <p:nvPicPr>
          <p:cNvPr id="6148" name="Picture 4" descr="https://encrypted-tbn1.gstatic.com/images?q=tbn:ANd9GcQn8r1T5OEZhpykFkZGGhCI4PBgk1y-hWTxiGzLwktPtDzkb3z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39" y="3599111"/>
            <a:ext cx="3403251" cy="19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ruzina.fis.ru/popup_imgs/80863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2" y="3447266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BC14-996D-4366-A646-FCEE106BB0C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38" y="188640"/>
            <a:ext cx="3727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ЖЕСТКОСТЬ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364" y="1039909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/>
              <a:t>- способность тела сопротивляться воздействию и сохранять свою форму</a:t>
            </a:r>
            <a:endParaRPr lang="ru-RU" sz="33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2348880"/>
            <a:ext cx="7488832" cy="4248472"/>
            <a:chOff x="683568" y="2348880"/>
            <a:chExt cx="7488832" cy="4248472"/>
          </a:xfrm>
        </p:grpSpPr>
        <p:pic>
          <p:nvPicPr>
            <p:cNvPr id="7170" name="Picture 2" descr="http://tdstil.ru/data/Fabrika_Lida/Obedennaja_gruppa_Viking-GL/Stul_GL_05/Stul_GL_05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348880"/>
              <a:ext cx="2952328" cy="393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ikea.com/ru/ru/images/products/muren-kreslo__0107792_PE257567_S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348880"/>
              <a:ext cx="4248472" cy="424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3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6CBC14-996D-4366-A646-FCEE106BB0C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900" y="188640"/>
            <a:ext cx="385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прочность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364" y="1039909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/>
              <a:t>- способность тела не разрушаться при деформациях</a:t>
            </a:r>
            <a:endParaRPr lang="ru-RU" sz="3300" dirty="0"/>
          </a:p>
        </p:txBody>
      </p:sp>
      <p:pic>
        <p:nvPicPr>
          <p:cNvPr id="8194" name="Picture 2" descr="http://www.coralwin.ru/pict/photo/mix/mec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47905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</TotalTime>
  <Words>281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Что такое механика?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Петрова Е.А.</dc:creator>
  <cp:lastModifiedBy>Катюша</cp:lastModifiedBy>
  <cp:revision>46</cp:revision>
  <dcterms:created xsi:type="dcterms:W3CDTF">2013-11-24T20:46:09Z</dcterms:created>
  <dcterms:modified xsi:type="dcterms:W3CDTF">2014-04-09T16:49:43Z</dcterms:modified>
</cp:coreProperties>
</file>