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D982219-2EA6-4057-90FC-5A15BBA0CBC3}" type="datetimeFigureOut">
              <a:rPr lang="ru-RU" smtClean="0"/>
              <a:t>01.01.2003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E7DB6CE0-0CEE-4516-AEDE-D8663890E818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982219-2EA6-4057-90FC-5A15BBA0CBC3}" type="datetimeFigureOut">
              <a:rPr lang="ru-RU" smtClean="0"/>
              <a:t>01.01.2003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DB6CE0-0CEE-4516-AEDE-D8663890E81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7D982219-2EA6-4057-90FC-5A15BBA0CBC3}" type="datetimeFigureOut">
              <a:rPr lang="ru-RU" smtClean="0"/>
              <a:t>01.01.2003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E7DB6CE0-0CEE-4516-AEDE-D8663890E81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982219-2EA6-4057-90FC-5A15BBA0CBC3}" type="datetimeFigureOut">
              <a:rPr lang="ru-RU" smtClean="0"/>
              <a:t>01.01.2003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DB6CE0-0CEE-4516-AEDE-D8663890E81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D982219-2EA6-4057-90FC-5A15BBA0CBC3}" type="datetimeFigureOut">
              <a:rPr lang="ru-RU" smtClean="0"/>
              <a:t>01.01.2003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E7DB6CE0-0CEE-4516-AEDE-D8663890E818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982219-2EA6-4057-90FC-5A15BBA0CBC3}" type="datetimeFigureOut">
              <a:rPr lang="ru-RU" smtClean="0"/>
              <a:t>01.01.2003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DB6CE0-0CEE-4516-AEDE-D8663890E81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982219-2EA6-4057-90FC-5A15BBA0CBC3}" type="datetimeFigureOut">
              <a:rPr lang="ru-RU" smtClean="0"/>
              <a:t>01.01.2003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DB6CE0-0CEE-4516-AEDE-D8663890E81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982219-2EA6-4057-90FC-5A15BBA0CBC3}" type="datetimeFigureOut">
              <a:rPr lang="ru-RU" smtClean="0"/>
              <a:t>01.01.2003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DB6CE0-0CEE-4516-AEDE-D8663890E81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D982219-2EA6-4057-90FC-5A15BBA0CBC3}" type="datetimeFigureOut">
              <a:rPr lang="ru-RU" smtClean="0"/>
              <a:t>01.01.2003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DB6CE0-0CEE-4516-AEDE-D8663890E81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982219-2EA6-4057-90FC-5A15BBA0CBC3}" type="datetimeFigureOut">
              <a:rPr lang="ru-RU" smtClean="0"/>
              <a:t>01.01.2003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DB6CE0-0CEE-4516-AEDE-D8663890E81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982219-2EA6-4057-90FC-5A15BBA0CBC3}" type="datetimeFigureOut">
              <a:rPr lang="ru-RU" smtClean="0"/>
              <a:t>01.01.2003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DB6CE0-0CEE-4516-AEDE-D8663890E818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7D982219-2EA6-4057-90FC-5A15BBA0CBC3}" type="datetimeFigureOut">
              <a:rPr lang="ru-RU" smtClean="0"/>
              <a:t>01.01.2003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E7DB6CE0-0CEE-4516-AEDE-D8663890E818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786050" y="533400"/>
            <a:ext cx="6357950" cy="2868168"/>
          </a:xfrm>
        </p:spPr>
        <p:txBody>
          <a:bodyPr/>
          <a:lstStyle/>
          <a:p>
            <a:pPr algn="ctr"/>
            <a:r>
              <a:rPr lang="ru-RU" sz="6600" dirty="0" smtClean="0"/>
              <a:t>Физический диктант</a:t>
            </a:r>
            <a:endParaRPr lang="ru-RU" sz="6600" dirty="0"/>
          </a:p>
        </p:txBody>
      </p:sp>
    </p:spTree>
  </p:cSld>
  <p:clrMapOvr>
    <a:masterClrMapping/>
  </p:clrMapOvr>
  <p:transition advClick="0" advTm="10000">
    <p:dissolv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42852"/>
            <a:ext cx="7786742" cy="631288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5400" dirty="0" smtClean="0"/>
              <a:t>9. </a:t>
            </a:r>
            <a:r>
              <a:rPr lang="ru-RU" sz="5400" dirty="0" smtClean="0"/>
              <a:t>Устройства, в которых энергия света управляет энергией электрического тока или преобразуется в неё, называются … </a:t>
            </a:r>
            <a:endParaRPr lang="ru-RU" sz="5400" dirty="0"/>
          </a:p>
        </p:txBody>
      </p:sp>
    </p:spTree>
  </p:cSld>
  <p:clrMapOvr>
    <a:masterClrMapping/>
  </p:clrMapOvr>
  <p:transition advClick="0" advTm="30000">
    <p:plus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357298"/>
            <a:ext cx="7715304" cy="509843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6000" dirty="0" smtClean="0"/>
              <a:t>10. </a:t>
            </a:r>
            <a:r>
              <a:rPr lang="ru-RU" sz="6000" dirty="0" smtClean="0"/>
              <a:t>Запишите уравнение Эйнштейна для фотоэффекта. </a:t>
            </a:r>
            <a:endParaRPr lang="ru-RU" sz="6000" dirty="0"/>
          </a:p>
        </p:txBody>
      </p:sp>
    </p:spTree>
  </p:cSld>
  <p:clrMapOvr>
    <a:masterClrMapping/>
  </p:clrMapOvr>
  <p:transition advClick="0" advTm="30000">
    <p:wedg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357166"/>
            <a:ext cx="7786742" cy="6098570"/>
          </a:xfrm>
        </p:spPr>
        <p:txBody>
          <a:bodyPr/>
          <a:lstStyle/>
          <a:p>
            <a:pPr>
              <a:buNone/>
            </a:pPr>
            <a:r>
              <a:rPr lang="ru-RU" sz="6000" dirty="0" smtClean="0"/>
              <a:t>1. </a:t>
            </a:r>
            <a:r>
              <a:rPr lang="ru-RU" sz="6000" dirty="0" smtClean="0"/>
              <a:t>Вырывание электронов из вещества под действием света называется … </a:t>
            </a:r>
            <a:endParaRPr lang="ru-RU" sz="6000" dirty="0"/>
          </a:p>
        </p:txBody>
      </p:sp>
    </p:spTree>
  </p:cSld>
  <p:clrMapOvr>
    <a:masterClrMapping/>
  </p:clrMapOvr>
  <p:transition advClick="0" advTm="25000">
    <p:wipe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214290"/>
            <a:ext cx="7786742" cy="624144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5500" dirty="0" smtClean="0"/>
              <a:t>2. </a:t>
            </a:r>
            <a:r>
              <a:rPr lang="ru-RU" sz="5500" dirty="0" smtClean="0"/>
              <a:t>Минимальная работа, которую нужно совершить для удаления электрона из металла называется … </a:t>
            </a:r>
            <a:endParaRPr lang="ru-RU" sz="5500" dirty="0"/>
          </a:p>
        </p:txBody>
      </p:sp>
    </p:spTree>
  </p:cSld>
  <p:clrMapOvr>
    <a:masterClrMapping/>
  </p:clrMapOvr>
  <p:transition advClick="0" advTm="25000">
    <p:wipe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142984"/>
            <a:ext cx="7786742" cy="5312752"/>
          </a:xfrm>
        </p:spPr>
        <p:txBody>
          <a:bodyPr/>
          <a:lstStyle/>
          <a:p>
            <a:pPr>
              <a:buNone/>
            </a:pPr>
            <a:r>
              <a:rPr lang="ru-RU" sz="6000" dirty="0" smtClean="0"/>
              <a:t>3. </a:t>
            </a:r>
            <a:r>
              <a:rPr lang="ru-RU" sz="6000" dirty="0" smtClean="0"/>
              <a:t>Кто впервые дал теоретическое объяснение явления фотоэффекта? </a:t>
            </a:r>
            <a:endParaRPr lang="ru-RU" sz="6000" dirty="0"/>
          </a:p>
        </p:txBody>
      </p:sp>
    </p:spTree>
  </p:cSld>
  <p:clrMapOvr>
    <a:masterClrMapping/>
  </p:clrMapOvr>
  <p:transition advClick="0" advTm="25000">
    <p:pull dir="ld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609416"/>
            <a:ext cx="7929618" cy="48463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6000" dirty="0" smtClean="0"/>
              <a:t>4. </a:t>
            </a:r>
            <a:r>
              <a:rPr lang="ru-RU" sz="6000" dirty="0" smtClean="0"/>
              <a:t>Чему равна постоянная Планка? </a:t>
            </a:r>
            <a:endParaRPr lang="ru-RU" sz="6000" dirty="0"/>
          </a:p>
        </p:txBody>
      </p:sp>
    </p:spTree>
  </p:cSld>
  <p:clrMapOvr>
    <a:masterClrMapping/>
  </p:clrMapOvr>
  <p:transition advClick="0" advTm="30000">
    <p:zoom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609416"/>
            <a:ext cx="7786742" cy="48463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6000" dirty="0" smtClean="0"/>
              <a:t>5. </a:t>
            </a:r>
            <a:r>
              <a:rPr lang="ru-RU" sz="6000" dirty="0" smtClean="0"/>
              <a:t>Какую структуру имеет свет? </a:t>
            </a:r>
            <a:endParaRPr lang="ru-RU" sz="6000" dirty="0"/>
          </a:p>
        </p:txBody>
      </p:sp>
    </p:spTree>
  </p:cSld>
  <p:clrMapOvr>
    <a:masterClrMapping/>
  </p:clrMapOvr>
  <p:transition advClick="0" advTm="25000">
    <p:pull dir="r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609416"/>
            <a:ext cx="7786742" cy="48463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6000" dirty="0" smtClean="0"/>
              <a:t>6. </a:t>
            </a:r>
            <a:r>
              <a:rPr lang="ru-RU" sz="6000" dirty="0" smtClean="0"/>
              <a:t>Как поглощается свет? </a:t>
            </a:r>
            <a:endParaRPr lang="ru-RU" sz="6000" dirty="0"/>
          </a:p>
        </p:txBody>
      </p:sp>
    </p:spTree>
  </p:cSld>
  <p:clrMapOvr>
    <a:masterClrMapping/>
  </p:clrMapOvr>
  <p:transition advClick="0" advTm="25000">
    <p:split orient="vert" dir="in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609416"/>
            <a:ext cx="7858180" cy="48463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6000" dirty="0" smtClean="0"/>
              <a:t>7. </a:t>
            </a:r>
            <a:r>
              <a:rPr lang="ru-RU" sz="6000" dirty="0" smtClean="0"/>
              <a:t>Предельную частоту </a:t>
            </a:r>
            <a:r>
              <a:rPr lang="ru-RU" sz="6000" dirty="0" err="1" smtClean="0">
                <a:latin typeface="Times New Roman"/>
                <a:cs typeface="Times New Roman"/>
              </a:rPr>
              <a:t>ν</a:t>
            </a:r>
            <a:r>
              <a:rPr lang="ru-RU" sz="6000" baseline="-25000" dirty="0" err="1" smtClean="0"/>
              <a:t>min</a:t>
            </a:r>
            <a:r>
              <a:rPr lang="ru-RU" sz="6000" dirty="0" err="1" smtClean="0"/>
              <a:t> </a:t>
            </a:r>
            <a:r>
              <a:rPr lang="ru-RU" sz="6000" dirty="0" smtClean="0"/>
              <a:t>называют </a:t>
            </a:r>
            <a:r>
              <a:rPr lang="ru-RU" sz="6000" dirty="0" smtClean="0"/>
              <a:t>… </a:t>
            </a:r>
            <a:endParaRPr lang="ru-RU" sz="6000" dirty="0"/>
          </a:p>
        </p:txBody>
      </p:sp>
    </p:spTree>
  </p:cSld>
  <p:clrMapOvr>
    <a:masterClrMapping/>
  </p:clrMapOvr>
  <p:transition advClick="0" advTm="25000">
    <p:zoom dir="in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214290"/>
            <a:ext cx="7786742" cy="624144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5400" dirty="0" smtClean="0"/>
              <a:t>8. </a:t>
            </a:r>
            <a:r>
              <a:rPr lang="ru-RU" sz="5400" dirty="0" smtClean="0"/>
              <a:t>Элементарная частица, лишённая массы покоя и электрического заряда, но обладающая энергией и импульсом, называется … </a:t>
            </a:r>
            <a:endParaRPr lang="ru-RU" sz="5400" dirty="0"/>
          </a:p>
        </p:txBody>
      </p:sp>
    </p:spTree>
  </p:cSld>
  <p:clrMapOvr>
    <a:masterClrMapping/>
  </p:clrMapOvr>
  <p:transition advClick="0" advTm="30000">
    <p:strips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13</TotalTime>
  <Words>112</Words>
  <Application>Microsoft Office PowerPoint</Application>
  <PresentationFormat>Экран (4:3)</PresentationFormat>
  <Paragraphs>11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Изящная</vt:lpstr>
      <vt:lpstr>Физический диктант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Company>ПЛ №34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Физический диктант</dc:title>
  <dc:creator>user</dc:creator>
  <cp:lastModifiedBy>user</cp:lastModifiedBy>
  <cp:revision>2</cp:revision>
  <dcterms:created xsi:type="dcterms:W3CDTF">2002-12-31T20:29:35Z</dcterms:created>
  <dcterms:modified xsi:type="dcterms:W3CDTF">2002-12-31T20:42:58Z</dcterms:modified>
</cp:coreProperties>
</file>