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AD6556-F445-4EB9-BFDB-74450200F0E6}" type="datetimeFigureOut">
              <a:rPr lang="ru-RU" smtClean="0"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BE98AA1-2AFF-402F-BD3D-A61BE3F144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/>
              <a:t>Физический диктант</a:t>
            </a:r>
            <a:endParaRPr lang="ru-RU" sz="7200" b="1" dirty="0"/>
          </a:p>
        </p:txBody>
      </p:sp>
    </p:spTree>
  </p:cSld>
  <p:clrMapOvr>
    <a:masterClrMapping/>
  </p:clrMapOvr>
  <p:transition advClick="0" advTm="1000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285860"/>
            <a:ext cx="7772400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9.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Перечислите виды миражей.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split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14298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10. </a:t>
            </a: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>Скорость луча какого цвета больше в веществе: жёлтого или зелёного?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pull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11.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Что называют линзой?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786842" cy="544832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12.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Формула нахождения оптической силы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линзы.</a:t>
            </a:r>
            <a:endParaRPr lang="ru-RU" sz="7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858280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13.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Что называется дисперсией света?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14.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Что называется интерференцией света?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643998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15.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Что называется дифракцией света?</a:t>
            </a:r>
          </a:p>
          <a:p>
            <a:pPr>
              <a:buNone/>
            </a:pPr>
            <a:endParaRPr lang="ru-RU" sz="7200" b="1" dirty="0"/>
          </a:p>
        </p:txBody>
      </p:sp>
    </p:spTree>
  </p:cSld>
  <p:clrMapOvr>
    <a:masterClrMapping/>
  </p:clrMapOvr>
  <p:transition advClick="0" advTm="30000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8715436" cy="5591196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1. Чему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равна скорость света в вакууме?</a:t>
            </a:r>
          </a:p>
          <a:p>
            <a:endParaRPr lang="ru-RU" b="1" dirty="0"/>
          </a:p>
        </p:txBody>
      </p:sp>
    </p:spTree>
  </p:cSld>
  <p:clrMapOvr>
    <a:masterClrMapping/>
  </p:clrMapOvr>
  <p:transition advClick="0" advTm="25000"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357298"/>
            <a:ext cx="7772400" cy="4662502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Дифракцией называется ….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71612"/>
            <a:ext cx="9144000" cy="4448188"/>
          </a:xfrm>
        </p:spPr>
        <p:txBody>
          <a:bodyPr/>
          <a:lstStyle/>
          <a:p>
            <a:pPr lvl="0">
              <a:buNone/>
            </a:pPr>
            <a:r>
              <a:rPr lang="ru-RU" sz="7000" b="1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ru-RU" sz="7000" b="1" dirty="0" smtClean="0">
                <a:solidFill>
                  <a:schemeClr val="accent2">
                    <a:lumMod val="75000"/>
                  </a:schemeClr>
                </a:solidFill>
              </a:rPr>
              <a:t>Свет распространяется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0000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357298"/>
            <a:ext cx="8472518" cy="4662502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Запишите закон отражения света.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472518" cy="4519626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5.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Перечислите виды линз.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428736"/>
            <a:ext cx="8215370" cy="4591064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Зарисуйте собирающую линзу.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715436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Зарисуйте рассеивающую линзу.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572560" cy="4572000"/>
          </a:xfrm>
        </p:spPr>
        <p:txBody>
          <a:bodyPr/>
          <a:lstStyle/>
          <a:p>
            <a:pPr lvl="0">
              <a:buNone/>
            </a:pP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8. </a:t>
            </a:r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</a:rPr>
              <a:t>Запишите закон преломления света.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25000">
    <p:pull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108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Физический диктант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ПЛ №34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диктант</dc:title>
  <dc:creator>user</dc:creator>
  <cp:lastModifiedBy>user</cp:lastModifiedBy>
  <cp:revision>3</cp:revision>
  <dcterms:created xsi:type="dcterms:W3CDTF">2003-01-01T01:42:19Z</dcterms:created>
  <dcterms:modified xsi:type="dcterms:W3CDTF">2003-01-01T02:03:01Z</dcterms:modified>
</cp:coreProperties>
</file>