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9CEF94-C39F-4CB5-8C63-2A39E8DE73F3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033FE77-E84B-4821-87B1-F66AE2E4451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EF94-C39F-4CB5-8C63-2A39E8DE73F3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3FE77-E84B-4821-87B1-F66AE2E445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EF94-C39F-4CB5-8C63-2A39E8DE73F3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3FE77-E84B-4821-87B1-F66AE2E445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9CEF94-C39F-4CB5-8C63-2A39E8DE73F3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33FE77-E84B-4821-87B1-F66AE2E4451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A9CEF94-C39F-4CB5-8C63-2A39E8DE73F3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033FE77-E84B-4821-87B1-F66AE2E4451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EF94-C39F-4CB5-8C63-2A39E8DE73F3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3FE77-E84B-4821-87B1-F66AE2E4451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EF94-C39F-4CB5-8C63-2A39E8DE73F3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3FE77-E84B-4821-87B1-F66AE2E4451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9CEF94-C39F-4CB5-8C63-2A39E8DE73F3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33FE77-E84B-4821-87B1-F66AE2E4451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EF94-C39F-4CB5-8C63-2A39E8DE73F3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3FE77-E84B-4821-87B1-F66AE2E445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9CEF94-C39F-4CB5-8C63-2A39E8DE73F3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33FE77-E84B-4821-87B1-F66AE2E4451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9CEF94-C39F-4CB5-8C63-2A39E8DE73F3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33FE77-E84B-4821-87B1-F66AE2E4451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9CEF94-C39F-4CB5-8C63-2A39E8DE73F3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33FE77-E84B-4821-87B1-F66AE2E4451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1928802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ru-RU" sz="10000" dirty="0" smtClean="0">
                <a:solidFill>
                  <a:schemeClr val="bg2">
                    <a:lumMod val="10000"/>
                  </a:schemeClr>
                </a:solidFill>
              </a:rPr>
              <a:t>Зачёт </a:t>
            </a:r>
            <a:endParaRPr lang="ru-RU" sz="100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642918"/>
            <a:ext cx="8572560" cy="58310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>
                <a:solidFill>
                  <a:srgbClr val="002060"/>
                </a:solidFill>
              </a:rPr>
              <a:t>9. Назовите самую большую планету Солнечной системы.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714356"/>
            <a:ext cx="8572560" cy="57595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>
                <a:solidFill>
                  <a:srgbClr val="002060"/>
                </a:solidFill>
              </a:rPr>
              <a:t>10. Сколько спутников у Марса? </a:t>
            </a:r>
            <a:endParaRPr lang="ru-RU" sz="66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6600" b="1" dirty="0" smtClean="0">
                <a:solidFill>
                  <a:srgbClr val="002060"/>
                </a:solidFill>
              </a:rPr>
              <a:t> </a:t>
            </a:r>
            <a:r>
              <a:rPr lang="ru-RU" sz="6600" b="1" dirty="0" smtClean="0">
                <a:solidFill>
                  <a:srgbClr val="002060"/>
                </a:solidFill>
              </a:rPr>
              <a:t>Назовите </a:t>
            </a:r>
            <a:r>
              <a:rPr lang="ru-RU" sz="6600" b="1" dirty="0" smtClean="0">
                <a:solidFill>
                  <a:srgbClr val="002060"/>
                </a:solidFill>
              </a:rPr>
              <a:t>их.</a:t>
            </a:r>
          </a:p>
          <a:p>
            <a:pPr>
              <a:buNone/>
            </a:pPr>
            <a:endParaRPr lang="ru-RU" sz="6600" dirty="0"/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571480"/>
            <a:ext cx="8643998" cy="5902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>
                <a:solidFill>
                  <a:srgbClr val="002060"/>
                </a:solidFill>
              </a:rPr>
              <a:t>11. Сколько спутников у Венеры? </a:t>
            </a:r>
            <a:endParaRPr lang="ru-RU" sz="66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6600" b="1" dirty="0" smtClean="0">
                <a:solidFill>
                  <a:srgbClr val="002060"/>
                </a:solidFill>
              </a:rPr>
              <a:t> </a:t>
            </a:r>
            <a:r>
              <a:rPr lang="ru-RU" sz="6600" b="1" dirty="0" smtClean="0">
                <a:solidFill>
                  <a:srgbClr val="002060"/>
                </a:solidFill>
              </a:rPr>
              <a:t> Назовите </a:t>
            </a:r>
            <a:r>
              <a:rPr lang="ru-RU" sz="6600" b="1" dirty="0" smtClean="0">
                <a:solidFill>
                  <a:srgbClr val="002060"/>
                </a:solidFill>
              </a:rPr>
              <a:t>их.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pli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329642" cy="48309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>
                <a:solidFill>
                  <a:srgbClr val="002060"/>
                </a:solidFill>
              </a:rPr>
              <a:t>12. Из чего состоят кольца Сатурна?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ircl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142984"/>
            <a:ext cx="8501122" cy="53309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>
                <a:solidFill>
                  <a:srgbClr val="002060"/>
                </a:solidFill>
              </a:rPr>
              <a:t>13</a:t>
            </a:r>
            <a:r>
              <a:rPr lang="ru-RU" sz="6600" b="1" dirty="0" smtClean="0">
                <a:solidFill>
                  <a:srgbClr val="002060"/>
                </a:solidFill>
              </a:rPr>
              <a:t>. Что такое </a:t>
            </a:r>
            <a:r>
              <a:rPr lang="ru-RU" sz="6600" b="1" dirty="0" smtClean="0">
                <a:solidFill>
                  <a:srgbClr val="002060"/>
                </a:solidFill>
              </a:rPr>
              <a:t>      звезда</a:t>
            </a:r>
            <a:r>
              <a:rPr lang="ru-RU" sz="6600" b="1" dirty="0" smtClean="0">
                <a:solidFill>
                  <a:srgbClr val="002060"/>
                </a:solidFill>
              </a:rPr>
              <a:t>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lu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8501122" cy="5545282"/>
          </a:xfrm>
        </p:spPr>
        <p:txBody>
          <a:bodyPr/>
          <a:lstStyle/>
          <a:p>
            <a:pPr>
              <a:buNone/>
            </a:pPr>
            <a:r>
              <a:rPr lang="ru-RU" sz="6600" b="1" dirty="0" smtClean="0">
                <a:solidFill>
                  <a:srgbClr val="002060"/>
                </a:solidFill>
              </a:rPr>
              <a:t>14. Из каких основных элементов состоит звезда?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357298"/>
            <a:ext cx="8572560" cy="51166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>
                <a:solidFill>
                  <a:srgbClr val="002060"/>
                </a:solidFill>
              </a:rPr>
              <a:t>15. От чего зависит цвет </a:t>
            </a:r>
            <a:r>
              <a:rPr lang="ru-RU" sz="6600" b="1" dirty="0" smtClean="0">
                <a:solidFill>
                  <a:srgbClr val="002060"/>
                </a:solidFill>
              </a:rPr>
              <a:t>звёзд?</a:t>
            </a:r>
            <a:endParaRPr lang="ru-RU" sz="66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3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429684" cy="4873752"/>
          </a:xfrm>
        </p:spPr>
        <p:txBody>
          <a:bodyPr/>
          <a:lstStyle/>
          <a:p>
            <a:pPr>
              <a:buNone/>
            </a:pPr>
            <a:r>
              <a:rPr lang="ru-RU" sz="6600" b="1" dirty="0" smtClean="0">
                <a:solidFill>
                  <a:srgbClr val="002060"/>
                </a:solidFill>
              </a:rPr>
              <a:t>16. Перечислите виды галактик.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l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73752"/>
          </a:xfrm>
        </p:spPr>
        <p:txBody>
          <a:bodyPr/>
          <a:lstStyle/>
          <a:p>
            <a:pPr>
              <a:buNone/>
            </a:pPr>
            <a:r>
              <a:rPr lang="ru-RU" sz="6600" b="1" dirty="0" smtClean="0">
                <a:solidFill>
                  <a:srgbClr val="002060"/>
                </a:solidFill>
              </a:rPr>
              <a:t>17. Что такое Метагалактика?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l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000108"/>
            <a:ext cx="8501122" cy="5473844"/>
          </a:xfrm>
        </p:spPr>
        <p:txBody>
          <a:bodyPr/>
          <a:lstStyle/>
          <a:p>
            <a:pPr>
              <a:buNone/>
            </a:pPr>
            <a:r>
              <a:rPr lang="ru-RU" sz="6600" b="1" dirty="0" smtClean="0">
                <a:solidFill>
                  <a:srgbClr val="002060"/>
                </a:solidFill>
              </a:rPr>
              <a:t>18. Сколько времени </a:t>
            </a:r>
            <a:r>
              <a:rPr lang="ru-RU" sz="6600" b="1" dirty="0" smtClean="0">
                <a:solidFill>
                  <a:srgbClr val="002060"/>
                </a:solidFill>
              </a:rPr>
              <a:t>идёт </a:t>
            </a:r>
            <a:r>
              <a:rPr lang="ru-RU" sz="6600" b="1" dirty="0" smtClean="0">
                <a:solidFill>
                  <a:srgbClr val="002060"/>
                </a:solidFill>
              </a:rPr>
              <a:t>свет от Солнца до Земли?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58204" cy="54024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>
                <a:solidFill>
                  <a:srgbClr val="002060"/>
                </a:solidFill>
              </a:rPr>
              <a:t>1. Что входит в состав Солнечной системы</a:t>
            </a:r>
            <a:r>
              <a:rPr lang="ru-RU" sz="6600" b="1" dirty="0" smtClean="0">
                <a:solidFill>
                  <a:srgbClr val="002060"/>
                </a:solidFill>
              </a:rPr>
              <a:t>?</a:t>
            </a:r>
            <a:endParaRPr lang="ru-RU" sz="66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2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58204" cy="5616720"/>
          </a:xfrm>
        </p:spPr>
        <p:txBody>
          <a:bodyPr/>
          <a:lstStyle/>
          <a:p>
            <a:pPr>
              <a:buNone/>
            </a:pPr>
            <a:r>
              <a:rPr lang="ru-RU" sz="6600" b="1" dirty="0" smtClean="0">
                <a:solidFill>
                  <a:srgbClr val="002060"/>
                </a:solidFill>
              </a:rPr>
              <a:t>19. </a:t>
            </a:r>
            <a:r>
              <a:rPr lang="ru-RU" sz="6600" b="1" dirty="0" smtClean="0">
                <a:solidFill>
                  <a:srgbClr val="002060"/>
                </a:solidFill>
              </a:rPr>
              <a:t>Звёзды </a:t>
            </a:r>
            <a:r>
              <a:rPr lang="ru-RU" sz="6600" b="1" dirty="0" smtClean="0">
                <a:solidFill>
                  <a:srgbClr val="002060"/>
                </a:solidFill>
              </a:rPr>
              <a:t>какого цвета имеют самую низкую температуру?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plit dir="in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6600" b="1" dirty="0" smtClean="0">
                <a:solidFill>
                  <a:srgbClr val="002060"/>
                </a:solidFill>
              </a:rPr>
              <a:t>20. Что такое белый карлик?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258204" cy="61882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600" b="1" dirty="0" smtClean="0">
                <a:solidFill>
                  <a:srgbClr val="002060"/>
                </a:solidFill>
              </a:rPr>
              <a:t>2. </a:t>
            </a:r>
            <a:r>
              <a:rPr lang="ru-RU" sz="6600" b="1" dirty="0" smtClean="0">
                <a:solidFill>
                  <a:srgbClr val="002060"/>
                </a:solidFill>
              </a:rPr>
              <a:t>Перечислите планеты земной группы по степени </a:t>
            </a:r>
            <a:r>
              <a:rPr lang="ru-RU" sz="6600" b="1" dirty="0" smtClean="0">
                <a:solidFill>
                  <a:srgbClr val="002060"/>
                </a:solidFill>
              </a:rPr>
              <a:t> </a:t>
            </a:r>
            <a:r>
              <a:rPr lang="ru-RU" sz="6600" b="1" dirty="0" smtClean="0">
                <a:solidFill>
                  <a:srgbClr val="002060"/>
                </a:solidFill>
              </a:rPr>
              <a:t>удаления от Солнца</a:t>
            </a:r>
            <a:r>
              <a:rPr lang="ru-RU" sz="6600" b="1" dirty="0" smtClean="0">
                <a:solidFill>
                  <a:srgbClr val="002060"/>
                </a:solidFill>
              </a:rPr>
              <a:t>.</a:t>
            </a:r>
            <a:endParaRPr lang="ru-RU" sz="66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472518" cy="625966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600" b="1" dirty="0" smtClean="0">
                <a:solidFill>
                  <a:srgbClr val="002060"/>
                </a:solidFill>
              </a:rPr>
              <a:t>3</a:t>
            </a:r>
            <a:r>
              <a:rPr lang="ru-RU" sz="6600" b="1" dirty="0" smtClean="0">
                <a:solidFill>
                  <a:srgbClr val="002060"/>
                </a:solidFill>
              </a:rPr>
              <a:t>. Перечислите планеты-гиганты по степени удаления от Солнца</a:t>
            </a:r>
            <a:r>
              <a:rPr lang="ru-RU" sz="6600" b="1" dirty="0" smtClean="0">
                <a:solidFill>
                  <a:srgbClr val="002060"/>
                </a:solidFill>
              </a:rPr>
              <a:t>.</a:t>
            </a:r>
            <a:endParaRPr lang="ru-RU" sz="66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429684" cy="59739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>
                <a:solidFill>
                  <a:srgbClr val="002060"/>
                </a:solidFill>
              </a:rPr>
              <a:t>4. В </a:t>
            </a:r>
            <a:r>
              <a:rPr lang="ru-RU" sz="6600" b="1" dirty="0" smtClean="0">
                <a:solidFill>
                  <a:srgbClr val="002060"/>
                </a:solidFill>
              </a:rPr>
              <a:t>чём </a:t>
            </a:r>
            <a:r>
              <a:rPr lang="ru-RU" sz="6600" b="1" dirty="0" smtClean="0">
                <a:solidFill>
                  <a:srgbClr val="002060"/>
                </a:solidFill>
              </a:rPr>
              <a:t>состоит основное различие между планетой и звездой?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000108"/>
            <a:ext cx="8715404" cy="54738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>
                <a:solidFill>
                  <a:srgbClr val="002060"/>
                </a:solidFill>
              </a:rPr>
              <a:t>5. Какая система мира называется геоцентрической?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857232"/>
            <a:ext cx="9144000" cy="5616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solidFill>
                  <a:srgbClr val="002060"/>
                </a:solidFill>
              </a:rPr>
              <a:t>6. Какая система мира называется гелиоцентрической?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071546"/>
            <a:ext cx="8572560" cy="54024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>
                <a:solidFill>
                  <a:srgbClr val="002060"/>
                </a:solidFill>
              </a:rPr>
              <a:t>7. Кто открыл атмосферу на Венере?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plit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785794"/>
            <a:ext cx="8572560" cy="56881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>
                <a:solidFill>
                  <a:srgbClr val="002060"/>
                </a:solidFill>
              </a:rPr>
              <a:t>8. Чем обусловлена красная поверхность Марса?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zoom dir="in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</TotalTime>
  <Words>178</Words>
  <Application>Microsoft Office PowerPoint</Application>
  <PresentationFormat>Экран (4:3)</PresentationFormat>
  <Paragraphs>23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Зачёт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ПЛ №34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Зачёт </dc:title>
  <dc:creator>user</dc:creator>
  <cp:lastModifiedBy>user</cp:lastModifiedBy>
  <cp:revision>3</cp:revision>
  <dcterms:created xsi:type="dcterms:W3CDTF">2003-01-01T00:52:32Z</dcterms:created>
  <dcterms:modified xsi:type="dcterms:W3CDTF">2003-01-01T01:12:43Z</dcterms:modified>
</cp:coreProperties>
</file>