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98E-CE87-482F-B6F1-6976681E0A9B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5208-0257-4A6C-A1BD-206E83604F0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98E-CE87-482F-B6F1-6976681E0A9B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5208-0257-4A6C-A1BD-206E83604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98E-CE87-482F-B6F1-6976681E0A9B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5208-0257-4A6C-A1BD-206E83604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98E-CE87-482F-B6F1-6976681E0A9B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5208-0257-4A6C-A1BD-206E83604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98E-CE87-482F-B6F1-6976681E0A9B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5208-0257-4A6C-A1BD-206E83604F0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98E-CE87-482F-B6F1-6976681E0A9B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5208-0257-4A6C-A1BD-206E83604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98E-CE87-482F-B6F1-6976681E0A9B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5208-0257-4A6C-A1BD-206E83604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98E-CE87-482F-B6F1-6976681E0A9B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5208-0257-4A6C-A1BD-206E83604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98E-CE87-482F-B6F1-6976681E0A9B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5208-0257-4A6C-A1BD-206E83604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98E-CE87-482F-B6F1-6976681E0A9B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5208-0257-4A6C-A1BD-206E83604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798E-CE87-482F-B6F1-6976681E0A9B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155208-0257-4A6C-A1BD-206E83604F0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92798E-CE87-482F-B6F1-6976681E0A9B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155208-0257-4A6C-A1BD-206E83604F0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Физический диктант</a:t>
            </a:r>
            <a:endParaRPr lang="ru-RU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0000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67236"/>
          </a:xfrm>
        </p:spPr>
        <p:txBody>
          <a:bodyPr/>
          <a:lstStyle/>
          <a:p>
            <a:pPr lvl="0">
              <a:buNone/>
            </a:pPr>
            <a:r>
              <a:rPr lang="ru-RU" sz="6000" dirty="0" smtClean="0"/>
              <a:t>9. </a:t>
            </a:r>
            <a:r>
              <a:rPr lang="ru-RU" sz="6000" dirty="0" smtClean="0"/>
              <a:t>Запишите обозначение протона.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25000"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28736"/>
            <a:ext cx="8143932" cy="4895864"/>
          </a:xfrm>
        </p:spPr>
        <p:txBody>
          <a:bodyPr/>
          <a:lstStyle/>
          <a:p>
            <a:pPr lvl="0">
              <a:buNone/>
            </a:pPr>
            <a:r>
              <a:rPr lang="ru-RU" sz="6000" dirty="0" smtClean="0"/>
              <a:t>10. </a:t>
            </a:r>
            <a:r>
              <a:rPr lang="ru-RU" sz="6000" dirty="0" smtClean="0"/>
              <a:t>Запишите </a:t>
            </a:r>
            <a:r>
              <a:rPr lang="ru-RU" sz="6000" dirty="0" smtClean="0"/>
              <a:t>     </a:t>
            </a:r>
          </a:p>
          <a:p>
            <a:pPr lvl="0">
              <a:buNone/>
            </a:pPr>
            <a:r>
              <a:rPr lang="ru-RU" sz="6000" dirty="0" smtClean="0"/>
              <a:t> </a:t>
            </a:r>
            <a:r>
              <a:rPr lang="ru-RU" sz="6000" dirty="0" smtClean="0"/>
              <a:t>    обозначение </a:t>
            </a:r>
          </a:p>
          <a:p>
            <a:pPr lvl="0">
              <a:buNone/>
            </a:pPr>
            <a:r>
              <a:rPr lang="ru-RU" sz="6000" dirty="0" smtClean="0"/>
              <a:t> </a:t>
            </a:r>
            <a:r>
              <a:rPr lang="ru-RU" sz="6000" dirty="0" smtClean="0"/>
              <a:t>     </a:t>
            </a:r>
            <a:r>
              <a:rPr lang="ru-RU" sz="6000" dirty="0" err="1" smtClean="0"/>
              <a:t>α-частицы</a:t>
            </a:r>
            <a:r>
              <a:rPr lang="ru-RU" sz="6000" dirty="0" err="1" smtClean="0"/>
              <a:t>.</a:t>
            </a:r>
            <a:endParaRPr lang="ru-RU" sz="6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25000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643998" cy="55388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6000" dirty="0" smtClean="0"/>
              <a:t>11. </a:t>
            </a:r>
            <a:r>
              <a:rPr lang="ru-RU" sz="6000" dirty="0" smtClean="0"/>
              <a:t>Изменения атомных ядер при взаимодействии их с элементарными частицами или друг с другом называются … </a:t>
            </a:r>
            <a:endParaRPr lang="ru-RU" sz="6000" dirty="0"/>
          </a:p>
        </p:txBody>
      </p:sp>
    </p:spTree>
  </p:cSld>
  <p:clrMapOvr>
    <a:masterClrMapping/>
  </p:clrMapOvr>
  <p:transition advClick="0" advTm="30000">
    <p:wheel spokes="2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500174"/>
            <a:ext cx="7786742" cy="48244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12. </a:t>
            </a:r>
            <a:r>
              <a:rPr lang="ru-RU" sz="6000" dirty="0" smtClean="0"/>
              <a:t>Каков состав атомных ядер? </a:t>
            </a:r>
            <a:endParaRPr lang="ru-RU" sz="6000" dirty="0"/>
          </a:p>
        </p:txBody>
      </p:sp>
    </p:spTree>
  </p:cSld>
  <p:clrMapOvr>
    <a:masterClrMapping/>
  </p:clrMapOvr>
  <p:transition advClick="0" advTm="30000">
    <p:split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13. </a:t>
            </a:r>
            <a:r>
              <a:rPr lang="ru-RU" sz="6000" dirty="0" smtClean="0"/>
              <a:t>Как одним словом называют протон и нейтрон? </a:t>
            </a:r>
            <a:endParaRPr lang="ru-RU" sz="6000" dirty="0"/>
          </a:p>
        </p:txBody>
      </p:sp>
    </p:spTree>
  </p:cSld>
  <p:clrMapOvr>
    <a:masterClrMapping/>
  </p:clrMapOvr>
  <p:transition advClick="0" advTm="25000"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6102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dirty="0" smtClean="0"/>
              <a:t>14. </a:t>
            </a:r>
            <a:r>
              <a:rPr lang="ru-RU" sz="6000" dirty="0" smtClean="0"/>
              <a:t>Устройство, в котором осуществляется управляемая реакция деления ядер, называется … </a:t>
            </a:r>
            <a:endParaRPr lang="ru-RU" sz="6000" dirty="0"/>
          </a:p>
        </p:txBody>
      </p:sp>
    </p:spTree>
  </p:cSld>
  <p:clrMapOvr>
    <a:masterClrMapping/>
  </p:clrMapOvr>
  <p:transition advClick="0" advTm="30000"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858280" cy="52530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15. </a:t>
            </a:r>
            <a:r>
              <a:rPr lang="ru-RU" sz="6000" dirty="0" smtClean="0"/>
              <a:t>Реакции, которые происходят только при высоких температурах, называются … </a:t>
            </a:r>
            <a:endParaRPr lang="ru-RU" sz="6000" dirty="0"/>
          </a:p>
        </p:txBody>
      </p:sp>
    </p:spTree>
  </p:cSld>
  <p:clrMapOvr>
    <a:masterClrMapping/>
  </p:clrMapOvr>
  <p:transition advClick="0" advTm="30000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86874" cy="54673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500" dirty="0" smtClean="0"/>
              <a:t>1. </a:t>
            </a:r>
            <a:r>
              <a:rPr lang="ru-RU" sz="5500" dirty="0" smtClean="0"/>
              <a:t>Явление самопроизвольного излучения химических элементов называется … </a:t>
            </a:r>
            <a:endParaRPr lang="ru-RU" sz="5500" dirty="0"/>
          </a:p>
        </p:txBody>
      </p:sp>
    </p:spTree>
  </p:cSld>
  <p:clrMapOvr>
    <a:masterClrMapping/>
  </p:clrMapOvr>
  <p:transition advClick="0" advTm="25000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71612"/>
            <a:ext cx="8215370" cy="47529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2. </a:t>
            </a:r>
            <a:r>
              <a:rPr lang="ru-RU" sz="6000" dirty="0" smtClean="0"/>
              <a:t>Явление радиоактивности открыл … </a:t>
            </a:r>
            <a:endParaRPr lang="ru-RU" sz="6000" dirty="0"/>
          </a:p>
        </p:txBody>
      </p:sp>
    </p:spTree>
  </p:cSld>
  <p:clrMapOvr>
    <a:masterClrMapping/>
  </p:clrMapOvr>
  <p:transition advClick="0" advTm="25000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4895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3. </a:t>
            </a:r>
            <a:r>
              <a:rPr lang="ru-RU" sz="6000" dirty="0" smtClean="0"/>
              <a:t>Какие лучи возникают при радиоактивном распаде? </a:t>
            </a:r>
            <a:endParaRPr lang="ru-RU" sz="6000" dirty="0"/>
          </a:p>
        </p:txBody>
      </p:sp>
    </p:spTree>
  </p:cSld>
  <p:clrMapOvr>
    <a:masterClrMapping/>
  </p:clrMapOvr>
  <p:transition advClick="0" advTm="30000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785926"/>
            <a:ext cx="7758138" cy="45386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4. </a:t>
            </a:r>
            <a:r>
              <a:rPr lang="ru-RU" sz="6000" dirty="0" smtClean="0"/>
              <a:t>Какова природа </a:t>
            </a:r>
            <a:endParaRPr lang="ru-RU" sz="6000" dirty="0" smtClean="0"/>
          </a:p>
          <a:p>
            <a:pPr>
              <a:buNone/>
            </a:pPr>
            <a:r>
              <a:rPr lang="ru-RU" sz="6000" dirty="0" smtClean="0"/>
              <a:t> </a:t>
            </a:r>
            <a:r>
              <a:rPr lang="ru-RU" sz="6000" dirty="0" smtClean="0"/>
              <a:t>    </a:t>
            </a:r>
            <a:r>
              <a:rPr lang="ru-RU" sz="6000" dirty="0" err="1" smtClean="0"/>
              <a:t>α-лучей</a:t>
            </a:r>
            <a:r>
              <a:rPr lang="ru-RU" sz="6000" dirty="0" err="1" smtClean="0"/>
              <a:t>?</a:t>
            </a:r>
            <a:r>
              <a:rPr lang="ru-RU" sz="6000" dirty="0" smtClean="0"/>
              <a:t> </a:t>
            </a:r>
            <a:endParaRPr lang="ru-RU" sz="6000" dirty="0"/>
          </a:p>
        </p:txBody>
      </p:sp>
    </p:spTree>
  </p:cSld>
  <p:clrMapOvr>
    <a:masterClrMapping/>
  </p:clrMapOvr>
  <p:transition advClick="0" advTm="3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5. </a:t>
            </a:r>
            <a:r>
              <a:rPr lang="ru-RU" sz="6000" dirty="0" smtClean="0"/>
              <a:t>Какова природа </a:t>
            </a:r>
            <a:endParaRPr lang="ru-RU" sz="6000" dirty="0" smtClean="0"/>
          </a:p>
          <a:p>
            <a:pPr>
              <a:buNone/>
            </a:pPr>
            <a:r>
              <a:rPr lang="ru-RU" sz="6000" dirty="0" smtClean="0"/>
              <a:t> </a:t>
            </a:r>
            <a:r>
              <a:rPr lang="ru-RU" sz="6000" dirty="0" smtClean="0"/>
              <a:t>    </a:t>
            </a:r>
            <a:r>
              <a:rPr lang="ru-RU" sz="6000" dirty="0" err="1" smtClean="0"/>
              <a:t>β-лучей</a:t>
            </a:r>
            <a:r>
              <a:rPr lang="ru-RU" sz="6000" dirty="0" err="1" smtClean="0"/>
              <a:t>?</a:t>
            </a:r>
            <a:r>
              <a:rPr lang="ru-RU" sz="6000" dirty="0" smtClean="0"/>
              <a:t> </a:t>
            </a:r>
            <a:endParaRPr lang="ru-RU" sz="6000" dirty="0"/>
          </a:p>
        </p:txBody>
      </p:sp>
    </p:spTree>
  </p:cSld>
  <p:clrMapOvr>
    <a:masterClrMapping/>
  </p:clrMapOvr>
  <p:transition advClick="0" advTm="30000">
    <p:pull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6. </a:t>
            </a:r>
            <a:r>
              <a:rPr lang="ru-RU" sz="6000" dirty="0" smtClean="0"/>
              <a:t>Какова природа </a:t>
            </a:r>
            <a:endParaRPr lang="ru-RU" sz="6000" dirty="0" smtClean="0"/>
          </a:p>
          <a:p>
            <a:pPr>
              <a:buNone/>
            </a:pPr>
            <a:r>
              <a:rPr lang="ru-RU" sz="6000" dirty="0" smtClean="0"/>
              <a:t> </a:t>
            </a:r>
            <a:r>
              <a:rPr lang="ru-RU" sz="6000" dirty="0" smtClean="0"/>
              <a:t>     </a:t>
            </a:r>
            <a:r>
              <a:rPr lang="ru-RU" sz="6000" dirty="0" err="1" smtClean="0"/>
              <a:t>γ-лучей</a:t>
            </a:r>
            <a:r>
              <a:rPr lang="ru-RU" sz="6000" dirty="0" err="1" smtClean="0"/>
              <a:t>?</a:t>
            </a:r>
            <a:r>
              <a:rPr lang="ru-RU" sz="6000" dirty="0" smtClean="0"/>
              <a:t> </a:t>
            </a:r>
            <a:endParaRPr lang="ru-RU" sz="6000" dirty="0"/>
          </a:p>
        </p:txBody>
      </p:sp>
    </p:spTree>
  </p:cSld>
  <p:clrMapOvr>
    <a:masterClrMapping/>
  </p:clrMapOvr>
  <p:transition advClick="0" advTm="30000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929718" cy="4467236"/>
          </a:xfrm>
        </p:spPr>
        <p:txBody>
          <a:bodyPr/>
          <a:lstStyle/>
          <a:p>
            <a:pPr lvl="0">
              <a:buNone/>
            </a:pPr>
            <a:r>
              <a:rPr lang="ru-RU" sz="6000" dirty="0" smtClean="0"/>
              <a:t>7. </a:t>
            </a:r>
            <a:r>
              <a:rPr lang="ru-RU" sz="6000" dirty="0" smtClean="0"/>
              <a:t>Запишите обозначение нейтрона.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25000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71546"/>
            <a:ext cx="7786742" cy="5253054"/>
          </a:xfrm>
        </p:spPr>
        <p:txBody>
          <a:bodyPr/>
          <a:lstStyle/>
          <a:p>
            <a:pPr lvl="0">
              <a:buNone/>
            </a:pPr>
            <a:r>
              <a:rPr lang="ru-RU" sz="6000" dirty="0" smtClean="0"/>
              <a:t>8. </a:t>
            </a:r>
            <a:r>
              <a:rPr lang="ru-RU" sz="6000" dirty="0" smtClean="0"/>
              <a:t>Запишите обозначение электрона.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25000">
    <p:pull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134</Words>
  <Application>Microsoft Office PowerPoint</Application>
  <PresentationFormat>Экран (4:3)</PresentationFormat>
  <Paragraphs>21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Физический диктант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ПЛ №34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Физический диктант</dc:title>
  <dc:creator>user</dc:creator>
  <cp:lastModifiedBy>user</cp:lastModifiedBy>
  <cp:revision>2</cp:revision>
  <dcterms:created xsi:type="dcterms:W3CDTF">2002-12-31T21:22:04Z</dcterms:created>
  <dcterms:modified xsi:type="dcterms:W3CDTF">2002-12-31T21:40:35Z</dcterms:modified>
</cp:coreProperties>
</file>