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4F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13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B05DF3-9D53-4623-BF7F-4CC73F30B445}" type="datetimeFigureOut">
              <a:rPr lang="ru-RU" smtClean="0"/>
              <a:pPr/>
              <a:t>12.01.2014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9CC371-66CC-4290-BCBA-1666F16E3D4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14480" y="214290"/>
            <a:ext cx="5556842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Взаимосвязь внутренних вод с </a:t>
            </a:r>
          </a:p>
          <a:p>
            <a:pPr algn="ctr"/>
            <a:r>
              <a:rPr lang="ru-RU" sz="28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д</a:t>
            </a:r>
            <a:r>
              <a:rPr lang="ru-RU" sz="28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ругими компонентами природы</a:t>
            </a:r>
            <a:r>
              <a:rPr lang="ru-RU" sz="2800" b="1" cap="none" spc="0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  <a:endParaRPr lang="ru-RU" sz="2800" b="1" cap="none" spc="0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3" name="Волна 2"/>
          <p:cNvSpPr/>
          <p:nvPr/>
        </p:nvSpPr>
        <p:spPr>
          <a:xfrm>
            <a:off x="2214546" y="2285992"/>
            <a:ext cx="4214842" cy="1000132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Внутренние воды</a:t>
            </a:r>
            <a:endParaRPr lang="ru-RU" sz="3200" b="1" dirty="0"/>
          </a:p>
        </p:txBody>
      </p:sp>
      <p:sp>
        <p:nvSpPr>
          <p:cNvPr id="4" name="Скругленная прямоугольная выноска 3"/>
          <p:cNvSpPr/>
          <p:nvPr/>
        </p:nvSpPr>
        <p:spPr>
          <a:xfrm>
            <a:off x="1500166" y="3714752"/>
            <a:ext cx="928694" cy="714380"/>
          </a:xfrm>
          <a:prstGeom prst="wedgeRoundRectCallout">
            <a:avLst>
              <a:gd name="adj1" fmla="val 118653"/>
              <a:gd name="adj2" fmla="val -17395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Реки</a:t>
            </a:r>
            <a:endParaRPr lang="ru-RU" b="1" dirty="0"/>
          </a:p>
        </p:txBody>
      </p:sp>
      <p:sp>
        <p:nvSpPr>
          <p:cNvPr id="5" name="Скругленная прямоугольная выноска 4"/>
          <p:cNvSpPr/>
          <p:nvPr/>
        </p:nvSpPr>
        <p:spPr>
          <a:xfrm>
            <a:off x="2643174" y="3429000"/>
            <a:ext cx="1000132" cy="642942"/>
          </a:xfrm>
          <a:prstGeom prst="wedgeRoundRectCallout">
            <a:avLst>
              <a:gd name="adj1" fmla="val 9421"/>
              <a:gd name="adj2" fmla="val -11419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Озёра</a:t>
            </a:r>
            <a:endParaRPr lang="ru-RU" b="1" dirty="0"/>
          </a:p>
        </p:txBody>
      </p:sp>
      <p:sp>
        <p:nvSpPr>
          <p:cNvPr id="6" name="Скругленная прямоугольная выноска 5"/>
          <p:cNvSpPr/>
          <p:nvPr/>
        </p:nvSpPr>
        <p:spPr>
          <a:xfrm>
            <a:off x="4000496" y="3571876"/>
            <a:ext cx="1000132" cy="642942"/>
          </a:xfrm>
          <a:prstGeom prst="wedgeRoundRectCallout">
            <a:avLst>
              <a:gd name="adj1" fmla="val -868"/>
              <a:gd name="adj2" fmla="val -148678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Болота</a:t>
            </a:r>
            <a:endParaRPr lang="ru-RU" b="1" dirty="0"/>
          </a:p>
        </p:txBody>
      </p:sp>
      <p:sp>
        <p:nvSpPr>
          <p:cNvPr id="7" name="Скругленная прямоугольная выноска 6"/>
          <p:cNvSpPr/>
          <p:nvPr/>
        </p:nvSpPr>
        <p:spPr>
          <a:xfrm>
            <a:off x="5715008" y="3357562"/>
            <a:ext cx="1214446" cy="642942"/>
          </a:xfrm>
          <a:prstGeom prst="wedgeRoundRectCallout">
            <a:avLst>
              <a:gd name="adj1" fmla="val -58480"/>
              <a:gd name="adj2" fmla="val -94805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Ледники</a:t>
            </a:r>
            <a:endParaRPr lang="ru-RU" b="1" dirty="0"/>
          </a:p>
        </p:txBody>
      </p:sp>
      <p:sp>
        <p:nvSpPr>
          <p:cNvPr id="8" name="Скругленная прямоугольная выноска 7"/>
          <p:cNvSpPr/>
          <p:nvPr/>
        </p:nvSpPr>
        <p:spPr>
          <a:xfrm>
            <a:off x="2571736" y="4214818"/>
            <a:ext cx="1714512" cy="571504"/>
          </a:xfrm>
          <a:prstGeom prst="wedgeRoundRectCallout">
            <a:avLst>
              <a:gd name="adj1" fmla="val 16338"/>
              <a:gd name="adj2" fmla="val -28174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Подземные воды</a:t>
            </a:r>
            <a:endParaRPr lang="ru-RU" b="1" dirty="0"/>
          </a:p>
        </p:txBody>
      </p:sp>
      <p:sp>
        <p:nvSpPr>
          <p:cNvPr id="9" name="Скругленная прямоугольная выноска 8"/>
          <p:cNvSpPr/>
          <p:nvPr/>
        </p:nvSpPr>
        <p:spPr>
          <a:xfrm>
            <a:off x="4929190" y="4071942"/>
            <a:ext cx="1785950" cy="785818"/>
          </a:xfrm>
          <a:prstGeom prst="wedgeRoundRectCallout">
            <a:avLst>
              <a:gd name="adj1" fmla="val -41779"/>
              <a:gd name="adj2" fmla="val -180804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Искусственные водоёмы</a:t>
            </a:r>
            <a:endParaRPr lang="ru-RU" b="1" dirty="0"/>
          </a:p>
        </p:txBody>
      </p:sp>
      <p:sp>
        <p:nvSpPr>
          <p:cNvPr id="10" name="Выноска-облако 9"/>
          <p:cNvSpPr/>
          <p:nvPr/>
        </p:nvSpPr>
        <p:spPr>
          <a:xfrm>
            <a:off x="1428728" y="1214422"/>
            <a:ext cx="2071702" cy="857256"/>
          </a:xfrm>
          <a:prstGeom prst="cloudCallout">
            <a:avLst>
              <a:gd name="adj1" fmla="val 33762"/>
              <a:gd name="adj2" fmla="val 65732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642910" y="1357298"/>
            <a:ext cx="277640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ru-RU" sz="3200" b="1" cap="none" spc="0" dirty="0" smtClean="0">
                <a:ln/>
                <a:solidFill>
                  <a:schemeClr val="bg1"/>
                </a:solidFill>
                <a:effectLst/>
              </a:rPr>
              <a:t> </a:t>
            </a:r>
            <a:endParaRPr lang="ru-RU" sz="3200" b="1" cap="none" spc="0" dirty="0">
              <a:ln/>
              <a:solidFill>
                <a:schemeClr val="bg1"/>
              </a:solidFill>
              <a:effectLst/>
            </a:endParaRPr>
          </a:p>
        </p:txBody>
      </p:sp>
      <p:sp>
        <p:nvSpPr>
          <p:cNvPr id="12" name="Блок-схема: извлечение 11"/>
          <p:cNvSpPr/>
          <p:nvPr/>
        </p:nvSpPr>
        <p:spPr>
          <a:xfrm>
            <a:off x="5357818" y="1000108"/>
            <a:ext cx="3000396" cy="928694"/>
          </a:xfrm>
          <a:prstGeom prst="flowChartExtra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/>
              <a:t>Рельеф</a:t>
            </a:r>
            <a:endParaRPr lang="ru-RU" sz="32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1285860"/>
            <a:ext cx="2714644" cy="58477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2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32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4" name="Стрелка вниз 13"/>
          <p:cNvSpPr/>
          <p:nvPr/>
        </p:nvSpPr>
        <p:spPr>
          <a:xfrm>
            <a:off x="5643570" y="1928802"/>
            <a:ext cx="357190" cy="642942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верх 14"/>
          <p:cNvSpPr/>
          <p:nvPr/>
        </p:nvSpPr>
        <p:spPr>
          <a:xfrm>
            <a:off x="6286512" y="1928802"/>
            <a:ext cx="357190" cy="571504"/>
          </a:xfrm>
          <a:prstGeom prst="up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верх 15"/>
          <p:cNvSpPr/>
          <p:nvPr/>
        </p:nvSpPr>
        <p:spPr>
          <a:xfrm flipH="1">
            <a:off x="3000364" y="1714488"/>
            <a:ext cx="311471" cy="571504"/>
          </a:xfrm>
          <a:prstGeom prst="upArrow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низ 16"/>
          <p:cNvSpPr/>
          <p:nvPr/>
        </p:nvSpPr>
        <p:spPr>
          <a:xfrm>
            <a:off x="2357422" y="1928802"/>
            <a:ext cx="428628" cy="500066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1643042" y="1071546"/>
            <a:ext cx="28886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600" b="1" dirty="0" smtClean="0">
                <a:solidFill>
                  <a:schemeClr val="bg1"/>
                </a:solidFill>
              </a:rPr>
              <a:t> </a:t>
            </a:r>
            <a:endParaRPr lang="ru-RU" sz="3600" b="1" dirty="0">
              <a:solidFill>
                <a:schemeClr val="bg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14480" y="1285860"/>
            <a:ext cx="15153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FFC000"/>
                </a:solidFill>
              </a:rPr>
              <a:t>Климат</a:t>
            </a:r>
            <a:endParaRPr lang="ru-RU" sz="3200" b="1" dirty="0">
              <a:solidFill>
                <a:srgbClr val="FFC000"/>
              </a:solidFill>
            </a:endParaRPr>
          </a:p>
        </p:txBody>
      </p:sp>
      <p:sp>
        <p:nvSpPr>
          <p:cNvPr id="22" name="Скругленная прямоугольная выноска 21"/>
          <p:cNvSpPr/>
          <p:nvPr/>
        </p:nvSpPr>
        <p:spPr>
          <a:xfrm>
            <a:off x="1857356" y="5786454"/>
            <a:ext cx="5214974" cy="785818"/>
          </a:xfrm>
          <a:prstGeom prst="wedgeRoundRectCallout">
            <a:avLst>
              <a:gd name="adj1" fmla="val -20833"/>
              <a:gd name="adj2" fmla="val 51921"/>
              <a:gd name="adj3" fmla="val 16667"/>
            </a:avLst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b="1" dirty="0" smtClean="0"/>
              <a:t>Деятельность человека</a:t>
            </a:r>
            <a:endParaRPr lang="ru-RU" sz="3600" b="1" dirty="0"/>
          </a:p>
        </p:txBody>
      </p:sp>
      <p:sp>
        <p:nvSpPr>
          <p:cNvPr id="23" name="Стрелка вверх 22"/>
          <p:cNvSpPr/>
          <p:nvPr/>
        </p:nvSpPr>
        <p:spPr>
          <a:xfrm flipH="1">
            <a:off x="5143504" y="4857760"/>
            <a:ext cx="500066" cy="785818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Стрелка вниз 23"/>
          <p:cNvSpPr/>
          <p:nvPr/>
        </p:nvSpPr>
        <p:spPr>
          <a:xfrm flipH="1">
            <a:off x="2857486" y="4857760"/>
            <a:ext cx="454347" cy="857256"/>
          </a:xfrm>
          <a:prstGeom prst="downArrow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/>
          <p:nvPr/>
        </p:nvSpPr>
        <p:spPr>
          <a:xfrm rot="16200000">
            <a:off x="-774705" y="2956208"/>
            <a:ext cx="2263761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Почвы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27" name="Стрелка вправо 26"/>
          <p:cNvSpPr/>
          <p:nvPr/>
        </p:nvSpPr>
        <p:spPr>
          <a:xfrm>
            <a:off x="714348" y="2571744"/>
            <a:ext cx="642942" cy="571504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Стрелка влево 27"/>
          <p:cNvSpPr/>
          <p:nvPr/>
        </p:nvSpPr>
        <p:spPr>
          <a:xfrm>
            <a:off x="642910" y="3357562"/>
            <a:ext cx="642942" cy="571504"/>
          </a:xfrm>
          <a:prstGeom prst="leftArrow">
            <a:avLst/>
          </a:prstGeom>
          <a:solidFill>
            <a:schemeClr val="accent3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 rot="16200000">
            <a:off x="6800376" y="3558078"/>
            <a:ext cx="3619131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200" dirty="0" smtClean="0">
                <a:ln w="29210">
                  <a:solidFill>
                    <a:schemeClr val="accent3">
                      <a:tint val="10000"/>
                    </a:schemeClr>
                  </a:solidFill>
                </a:ln>
                <a:solidFill>
                  <a:srgbClr val="24F0B1"/>
                </a:solidFill>
                <a:effectLst>
                  <a:innerShdw blurRad="50800" dist="50800" dir="8100000">
                    <a:srgbClr val="7D7D7D">
                      <a:alpha val="73000"/>
                    </a:srgbClr>
                  </a:innerShdw>
                </a:effectLst>
              </a:rPr>
              <a:t>Растительность</a:t>
            </a:r>
            <a:endParaRPr lang="ru-RU" sz="3600" b="1" cap="none" spc="200" dirty="0">
              <a:ln w="29210">
                <a:solidFill>
                  <a:schemeClr val="accent3">
                    <a:tint val="10000"/>
                  </a:schemeClr>
                </a:solidFill>
              </a:ln>
              <a:solidFill>
                <a:srgbClr val="24F0B1"/>
              </a:solidFill>
              <a:effectLst>
                <a:innerShdw blurRad="50800" dist="50800" dir="8100000">
                  <a:srgbClr val="7D7D7D">
                    <a:alpha val="73000"/>
                  </a:srgbClr>
                </a:innerShdw>
              </a:effectLst>
            </a:endParaRPr>
          </a:p>
        </p:txBody>
      </p:sp>
      <p:sp>
        <p:nvSpPr>
          <p:cNvPr id="30" name="Стрелка влево 29"/>
          <p:cNvSpPr/>
          <p:nvPr/>
        </p:nvSpPr>
        <p:spPr>
          <a:xfrm>
            <a:off x="7500958" y="2786058"/>
            <a:ext cx="785818" cy="571504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Стрелка вправо 30"/>
          <p:cNvSpPr/>
          <p:nvPr/>
        </p:nvSpPr>
        <p:spPr>
          <a:xfrm>
            <a:off x="7500958" y="4000504"/>
            <a:ext cx="857256" cy="571504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2" grpId="0" animBg="1"/>
      <p:bldP spid="20" grpId="0"/>
      <p:bldP spid="22" grpId="0" animBg="1"/>
      <p:bldP spid="26" grpId="0"/>
      <p:bldP spid="29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27</Words>
  <Application>Microsoft Office PowerPoint</Application>
  <PresentationFormat>Экран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>Школа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Вера</dc:creator>
  <cp:lastModifiedBy>Samsung</cp:lastModifiedBy>
  <cp:revision>9</cp:revision>
  <dcterms:created xsi:type="dcterms:W3CDTF">2009-11-17T01:16:50Z</dcterms:created>
  <dcterms:modified xsi:type="dcterms:W3CDTF">2014-01-12T17:36:24Z</dcterms:modified>
</cp:coreProperties>
</file>