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6" r:id="rId3"/>
    <p:sldId id="257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82" r:id="rId13"/>
    <p:sldId id="276" r:id="rId14"/>
    <p:sldId id="278" r:id="rId15"/>
    <p:sldId id="279" r:id="rId16"/>
    <p:sldId id="280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урока: сформировать образ степей и полупустынь.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Безлесные зоны юга России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548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3200" b="1" dirty="0" smtClean="0"/>
              <a:t>В степи очень много эфемеров – растений с коротким сроком вегетации. Это – тюльпаны, пионы, ирисы, сон-трава.</a:t>
            </a:r>
            <a:endParaRPr lang="ru-RU" sz="32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7" b="6682"/>
          <a:stretch/>
        </p:blipFill>
        <p:spPr bwMode="auto">
          <a:xfrm>
            <a:off x="4572000" y="1844824"/>
            <a:ext cx="3994246" cy="2877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77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Животный мир степей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5406" y="1651819"/>
            <a:ext cx="7167717" cy="40263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5614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20675"/>
            <a:ext cx="3101345" cy="269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2865331"/>
            <a:ext cx="1912642" cy="491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Дрофа </a:t>
            </a:r>
            <a:endParaRPr lang="ru-RU" sz="2000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0674"/>
            <a:ext cx="4170001" cy="531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3487706"/>
            <a:ext cx="2421234" cy="297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31640" y="6453336"/>
            <a:ext cx="2421234" cy="3913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Сурок-байбак.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9940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73779" cy="1008112"/>
          </a:xfrm>
        </p:spPr>
        <p:txBody>
          <a:bodyPr>
            <a:norm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ru-RU" b="1" dirty="0" smtClean="0"/>
              <a:t>Возможно ли в степи увидеть деревья?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4000" b="1" dirty="0" smtClean="0"/>
              <a:t>Почему животные степей живут стадами?</a:t>
            </a:r>
          </a:p>
          <a:p>
            <a:r>
              <a:rPr lang="ru-RU" sz="4000" b="1" dirty="0" smtClean="0"/>
              <a:t>Какие опасные явления могут быть в степях?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54058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ru-RU" dirty="0" smtClean="0"/>
              <a:t>Степь главная житница страны. Здесь выращивают пшеницу, кукурузу, подсолнечник и др.</a:t>
            </a:r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3068960"/>
            <a:ext cx="3347864" cy="216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99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Полупустыни и пустыни.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2800" b="1" dirty="0" smtClean="0"/>
              <a:t>Изучить особенности этих природных зон. (параграф 25)</a:t>
            </a:r>
          </a:p>
          <a:p>
            <a:r>
              <a:rPr lang="ru-RU" sz="2800" b="1" dirty="0" smtClean="0"/>
              <a:t>Найти объяснение терминам: солонцы, солончаки, серозёмы, такыры, </a:t>
            </a:r>
            <a:r>
              <a:rPr lang="ru-RU" sz="2800" b="1" dirty="0" err="1" smtClean="0"/>
              <a:t>джузгун</a:t>
            </a:r>
            <a:r>
              <a:rPr lang="ru-RU" sz="2800" b="1" dirty="0" smtClean="0"/>
              <a:t>, эфемеры.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3278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88640"/>
            <a:ext cx="8579296" cy="66693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400" b="1" dirty="0"/>
              <a:t>Почему  при одинаковом увлажнении в тундре и степях, в степях увлажнение недостаточное, а в тундре избыточное?</a:t>
            </a:r>
          </a:p>
          <a:p>
            <a:pPr marL="514350" indent="-514350">
              <a:buAutoNum type="arabicPeriod"/>
            </a:pPr>
            <a:r>
              <a:rPr lang="ru-RU" sz="2400" b="1" dirty="0"/>
              <a:t>Какие почвы характерны для степной зоны, их основные характеристики?</a:t>
            </a:r>
          </a:p>
          <a:p>
            <a:pPr marL="514350" indent="-514350">
              <a:buAutoNum type="arabicPeriod"/>
            </a:pPr>
            <a:r>
              <a:rPr lang="ru-RU" sz="2400" b="1" dirty="0"/>
              <a:t>Перечислите представителей  животного и растительного мира степей, их приспособленность к данной зоне.</a:t>
            </a:r>
          </a:p>
          <a:p>
            <a:pPr marL="514350" indent="-514350">
              <a:buAutoNum type="arabicPeriod"/>
            </a:pPr>
            <a:r>
              <a:rPr lang="ru-RU" sz="2400" b="1" dirty="0"/>
              <a:t>Главный признак степей?</a:t>
            </a:r>
          </a:p>
          <a:p>
            <a:pPr marL="514350" indent="-514350">
              <a:buAutoNum type="arabicPeriod"/>
            </a:pPr>
            <a:r>
              <a:rPr lang="ru-RU" sz="2400" b="1" dirty="0"/>
              <a:t>Почему в </a:t>
            </a:r>
            <a:r>
              <a:rPr lang="ru-RU" sz="2400" b="1" dirty="0" err="1"/>
              <a:t>Прикаспии</a:t>
            </a:r>
            <a:r>
              <a:rPr lang="ru-RU" sz="2400" b="1" dirty="0"/>
              <a:t> и Восточном </a:t>
            </a:r>
            <a:r>
              <a:rPr lang="ru-RU" sz="2400" b="1" dirty="0" err="1"/>
              <a:t>Предкавказье</a:t>
            </a:r>
            <a:r>
              <a:rPr lang="ru-RU" sz="2400" b="1" dirty="0"/>
              <a:t> выделяются зоны полупустынь и пустынь?</a:t>
            </a:r>
          </a:p>
          <a:p>
            <a:pPr marL="514350" indent="-514350">
              <a:buAutoNum type="arabicPeriod"/>
            </a:pPr>
            <a:r>
              <a:rPr lang="ru-RU" sz="2400" b="1" dirty="0"/>
              <a:t>Почему почвы пустынь сильно засолены?</a:t>
            </a:r>
          </a:p>
          <a:p>
            <a:pPr marL="514350" indent="-514350">
              <a:buAutoNum type="arabicPeriod"/>
            </a:pPr>
            <a:r>
              <a:rPr lang="ru-RU" sz="2400" b="1" dirty="0"/>
              <a:t>Приспособления животных и растений к жизни в засушливом климате. Представители.</a:t>
            </a:r>
          </a:p>
        </p:txBody>
      </p:sp>
    </p:spTree>
    <p:extLst>
      <p:ext uri="{BB962C8B-B14F-4D97-AF65-F5344CB8AC3E}">
        <p14:creationId xmlns:p14="http://schemas.microsoft.com/office/powerpoint/2010/main" val="259515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Домашнее   задание.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3200" dirty="0" smtClean="0"/>
              <a:t>Параграф 25.</a:t>
            </a:r>
          </a:p>
          <a:p>
            <a:r>
              <a:rPr lang="ru-RU" sz="3200" dirty="0" smtClean="0"/>
              <a:t>Устно ответить на вопросы после параграфа.</a:t>
            </a:r>
          </a:p>
          <a:p>
            <a:r>
              <a:rPr lang="ru-RU" sz="3200" dirty="0" smtClean="0"/>
              <a:t>Подготовиться к географическому диктанту.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6355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Определить, к какой зоне относятся следующие признаки.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400" b="1" dirty="0"/>
              <a:t>Тайга</a:t>
            </a:r>
          </a:p>
          <a:p>
            <a:r>
              <a:rPr lang="ru-RU" sz="2400" b="1" dirty="0"/>
              <a:t>Смешанный и широколиственный лес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Эта природная зона занимает самую большую площадь.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Природная зона имеет более разнообразный состав.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Средняя температура января достигает до -40 С.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Почвы дерново-подзолистые, серые лесные и бурые      		лесные</a:t>
            </a:r>
            <a:r>
              <a:rPr lang="ru-RU" sz="2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 </a:t>
            </a:r>
            <a:r>
              <a:rPr lang="ru-RU" sz="2800" dirty="0"/>
              <a:t>Почвы подзолистые</a:t>
            </a:r>
            <a:r>
              <a:rPr lang="ru-RU" sz="2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 </a:t>
            </a:r>
            <a:r>
              <a:rPr lang="ru-RU" sz="2800" dirty="0"/>
              <a:t>В природной зоне деревья образуют один ярус.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729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282880" cy="53823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600" dirty="0"/>
              <a:t>7</a:t>
            </a:r>
            <a:r>
              <a:rPr lang="ru-RU" sz="2800" dirty="0"/>
              <a:t>. Мало певчих птиц.</a:t>
            </a:r>
          </a:p>
          <a:p>
            <a:pPr marL="0" indent="0">
              <a:buNone/>
            </a:pPr>
            <a:r>
              <a:rPr lang="ru-RU" sz="2800" dirty="0"/>
              <a:t>8. Деревья более холодоустойчивые.</a:t>
            </a:r>
          </a:p>
          <a:p>
            <a:pPr marL="0" indent="0">
              <a:buNone/>
            </a:pPr>
            <a:r>
              <a:rPr lang="ru-RU" sz="2800" dirty="0"/>
              <a:t>9. Обитают бурый медведь, лось, белка, бурундук, заяц-беляк.</a:t>
            </a:r>
          </a:p>
          <a:p>
            <a:pPr marL="0" indent="0">
              <a:buNone/>
            </a:pPr>
            <a:r>
              <a:rPr lang="ru-RU" sz="2800" dirty="0"/>
              <a:t>10. Древесина – главное богатство зоны.</a:t>
            </a:r>
          </a:p>
          <a:p>
            <a:pPr marL="0" indent="0">
              <a:buNone/>
            </a:pPr>
            <a:r>
              <a:rPr lang="ru-RU" sz="2800" dirty="0"/>
              <a:t>11.В зоне много болот.</a:t>
            </a:r>
          </a:p>
          <a:p>
            <a:pPr marL="0" indent="0">
              <a:buNone/>
            </a:pPr>
            <a:r>
              <a:rPr lang="ru-RU" sz="2800" dirty="0"/>
              <a:t>12. Условия зоны более благоприятны для земледелия.</a:t>
            </a:r>
          </a:p>
          <a:p>
            <a:pPr marL="0" indent="0">
              <a:buNone/>
            </a:pPr>
            <a:r>
              <a:rPr lang="ru-RU" sz="2800" dirty="0"/>
              <a:t>13. Эта зона отсутствует в Сибири</a:t>
            </a:r>
          </a:p>
          <a:p>
            <a:pPr marL="0" indent="0">
              <a:buNone/>
            </a:pPr>
            <a:r>
              <a:rPr lang="ru-RU" sz="2800" dirty="0" smtClean="0"/>
              <a:t>14</a:t>
            </a:r>
            <a:r>
              <a:rPr lang="ru-RU" sz="2800" dirty="0"/>
              <a:t>. Средняя  температура января </a:t>
            </a:r>
            <a:r>
              <a:rPr lang="ru-RU" sz="2800" dirty="0" smtClean="0"/>
              <a:t>от </a:t>
            </a:r>
            <a:r>
              <a:rPr lang="ru-RU" sz="2800" dirty="0"/>
              <a:t>-4 до -16 С.</a:t>
            </a:r>
          </a:p>
          <a:p>
            <a:pPr marL="0" indent="0">
              <a:buNone/>
            </a:pPr>
            <a:r>
              <a:rPr lang="ru-RU" sz="2800" dirty="0" smtClean="0"/>
              <a:t>15</a:t>
            </a:r>
            <a:r>
              <a:rPr lang="ru-RU" sz="2800" dirty="0"/>
              <a:t>. Хищник зоны: рысь, волк, 	росомаха, соболь, куница.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87261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5390" y="274638"/>
            <a:ext cx="3281410" cy="2434282"/>
          </a:xfrm>
        </p:spPr>
        <p:txBody>
          <a:bodyPr/>
          <a:lstStyle/>
          <a:p>
            <a:r>
              <a:rPr lang="ru-RU" b="1" dirty="0" smtClean="0"/>
              <a:t>Степи.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3098724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7469" y="3429000"/>
            <a:ext cx="3677007" cy="237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90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В какой части России расположена зона степей?</a:t>
            </a:r>
          </a:p>
          <a:p>
            <a:r>
              <a:rPr lang="ru-RU" sz="3200" dirty="0"/>
              <a:t>Причины формирования этой зоны. (Учебник параграф 25, абз.1,2,3.)</a:t>
            </a:r>
          </a:p>
        </p:txBody>
      </p:sp>
    </p:spTree>
    <p:extLst>
      <p:ext uri="{BB962C8B-B14F-4D97-AF65-F5344CB8AC3E}">
        <p14:creationId xmlns:p14="http://schemas.microsoft.com/office/powerpoint/2010/main" val="92015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Какие факторы влияют на формирование чернозёмов в степях?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2797869"/>
            <a:ext cx="5472608" cy="2431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34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Почвы степей – чернозёмы.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2800" b="1" dirty="0"/>
              <a:t>Как называл  русский почвовед В.В. Докучаев эти почвы? Почему почвы степей обладают высоким плодородием?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878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764704"/>
            <a:ext cx="8229600" cy="5361459"/>
          </a:xfrm>
          <a:prstGeom prst="rect">
            <a:avLst/>
          </a:prstGeom>
        </p:spPr>
        <p:txBody>
          <a:bodyPr/>
          <a:lstStyle/>
          <a:p>
            <a:r>
              <a:rPr lang="ru-RU" sz="3200" b="1" dirty="0"/>
              <a:t>До начала интенсивного сельскохозяйственного освоения степи были покрыты травянистой степной растительностью с преобладанием ковыля.</a:t>
            </a: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068960"/>
            <a:ext cx="3096344" cy="232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40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620688"/>
            <a:ext cx="8229600" cy="550547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sz="3200" b="1" dirty="0" smtClean="0"/>
              <a:t>ГЛАВНЫЕ </a:t>
            </a:r>
            <a:r>
              <a:rPr lang="ru-RU" sz="3200" b="1" dirty="0"/>
              <a:t>ПРИЗНАКИ СТЕПЕЙ.</a:t>
            </a:r>
          </a:p>
          <a:p>
            <a:r>
              <a:rPr lang="ru-RU" sz="3500" dirty="0"/>
              <a:t>Травяной покров, образует плотную дерновину.</a:t>
            </a:r>
          </a:p>
          <a:p>
            <a:r>
              <a:rPr lang="ru-RU" sz="3500" dirty="0"/>
              <a:t>Степи от лугов отличаются наличием в травяном покрове ковылей. Ковыль – характерный признак степей.</a:t>
            </a:r>
          </a:p>
          <a:p>
            <a:r>
              <a:rPr lang="ru-RU" sz="3500" dirty="0"/>
              <a:t>3.Внешний облик степи сильно меняется в течении тёплого периода, от весны до осени. </a:t>
            </a:r>
          </a:p>
          <a:p>
            <a:r>
              <a:rPr lang="ru-RU" sz="3500" dirty="0"/>
              <a:t>4.Безлесие, безграничность открытых пространств.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82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20</TotalTime>
  <Words>442</Words>
  <Application>Microsoft Office PowerPoint</Application>
  <PresentationFormat>Экран (4:3)</PresentationFormat>
  <Paragraphs>54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Горизонт</vt:lpstr>
      <vt:lpstr>Безлесные зоны юга России</vt:lpstr>
      <vt:lpstr>Определить, к какой зоне относятся следующие признаки.</vt:lpstr>
      <vt:lpstr>Презентация PowerPoint</vt:lpstr>
      <vt:lpstr>Степи.</vt:lpstr>
      <vt:lpstr>Презентация PowerPoint</vt:lpstr>
      <vt:lpstr>Какие факторы влияют на формирование чернозёмов в степях?</vt:lpstr>
      <vt:lpstr>Почвы степей – чернозёмы.</vt:lpstr>
      <vt:lpstr>Презентация PowerPoint</vt:lpstr>
      <vt:lpstr>Презентация PowerPoint</vt:lpstr>
      <vt:lpstr>Презентация PowerPoint</vt:lpstr>
      <vt:lpstr>Животный мир степей</vt:lpstr>
      <vt:lpstr>Презентация PowerPoint</vt:lpstr>
      <vt:lpstr>Возможно ли в степи увидеть деревья?</vt:lpstr>
      <vt:lpstr>Степь главная житница страны. Здесь выращивают пшеницу, кукурузу, подсолнечник и др.</vt:lpstr>
      <vt:lpstr>Полупустыни и пустыни.</vt:lpstr>
      <vt:lpstr>Презентация PowerPoint</vt:lpstr>
      <vt:lpstr>Домашнее   задание.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Безлесные зоны юга России</dc:title>
  <dc:creator>Левановы</dc:creator>
  <cp:lastModifiedBy>Левановы</cp:lastModifiedBy>
  <cp:revision>14</cp:revision>
  <dcterms:created xsi:type="dcterms:W3CDTF">2014-01-10T11:21:09Z</dcterms:created>
  <dcterms:modified xsi:type="dcterms:W3CDTF">2014-01-10T12:04:28Z</dcterms:modified>
</cp:coreProperties>
</file>