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Gabriola" pitchFamily="82" charset="0"/>
              </a:rPr>
              <a:t>Японские сады</a:t>
            </a:r>
            <a:endParaRPr lang="ru-RU" sz="96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4648" y="5306523"/>
            <a:ext cx="2959617" cy="1799916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Учитель географии Носова В.П МБОУ Гимназия №1.</a:t>
            </a:r>
          </a:p>
        </p:txBody>
      </p:sp>
      <p:pic>
        <p:nvPicPr>
          <p:cNvPr id="1026" name="Picture 2" descr="C:\Users\user\Desktop\география\Happi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392621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0"/>
            <a:ext cx="3563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Кэнроку-эн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219" name="Picture 3" descr="C:\Users\user\Desktop\география\Кэнроку-эн\0_747d9_d3df3f0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028" y="764704"/>
            <a:ext cx="4569972" cy="6093296"/>
          </a:xfrm>
          <a:prstGeom prst="rect">
            <a:avLst/>
          </a:prstGeom>
          <a:noFill/>
        </p:spPr>
      </p:pic>
      <p:pic>
        <p:nvPicPr>
          <p:cNvPr id="9221" name="Picture 5" descr="C:\Users\user\Desktop\география\Кэнроку-эн\0_747d0_54318a0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764704"/>
            <a:ext cx="4569971" cy="6093296"/>
          </a:xfrm>
          <a:prstGeom prst="rect">
            <a:avLst/>
          </a:prstGeom>
          <a:noFill/>
        </p:spPr>
      </p:pic>
      <p:pic>
        <p:nvPicPr>
          <p:cNvPr id="9220" name="Picture 4" descr="C:\Users\user\Desktop\география\Кэнроку-эн\b66e415875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64704"/>
            <a:ext cx="8124395" cy="6093296"/>
          </a:xfrm>
          <a:prstGeom prst="rect">
            <a:avLst/>
          </a:prstGeom>
          <a:noFill/>
        </p:spPr>
      </p:pic>
      <p:pic>
        <p:nvPicPr>
          <p:cNvPr id="9218" name="Picture 2" descr="C:\Users\user\Desktop\география\Кэнроку-эн\4996274_68789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614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346193">
            <a:off x="0" y="242088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география\53c6d9d7d7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8568952" cy="6264697"/>
          </a:xfrm>
          <a:prstGeom prst="rect">
            <a:avLst/>
          </a:prstGeom>
          <a:noFill/>
        </p:spPr>
      </p:pic>
      <p:pic>
        <p:nvPicPr>
          <p:cNvPr id="2054" name="Picture 6" descr="C:\Users\user\Desktop\география\Новая папка\41c5b4055ae00d7874497cceaf13e88fbc81d6100369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  <p:pic>
        <p:nvPicPr>
          <p:cNvPr id="2050" name="Picture 2" descr="C:\Users\user\Desktop\география\0_39af_ad10101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  <p:pic>
        <p:nvPicPr>
          <p:cNvPr id="2052" name="Picture 4" descr="C:\Users\user\Desktop\география\71321d2120d787dbc1f09ff3249b0f7cbc81d6100368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еография\Happi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026110" cy="24208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52596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Большой, тяжелый камень традиционно символизирует гору и обозначает покой и защищенность. Камнями оформляются пруды и  водоемы, что дает эффект зеркального отражения и усиливает впечатление.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Маленький камень обозначает небольшой холм. Маленькие камни, которые как бы скатываются с возвышенности, символизируют водопад. Необработанные булыжники передают бурный, стремительно несущийся горный поток.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Плоскими камнями обычно вымащивали дорожки и переходы. Они символизируют открытый, свободный путь и доброе расположение владельца сада. 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география\Sad-hrama-Dajsen-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02554"/>
            <a:ext cx="4464496" cy="337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ru-RU" sz="2100" dirty="0" smtClean="0">
                <a:solidFill>
                  <a:schemeClr val="bg1"/>
                </a:solidFill>
              </a:rPr>
              <a:t>Камни серо-голубых тонов символизируют водную и небесную стихии, черные и коричневые — земную. Камни, в которых присутствуют зеленый и желтый оттенки, олицетворяют растительный мир. Некоторые необработанные камни, имеющие рельефную форму, обозначают животный мир. </a:t>
            </a:r>
          </a:p>
          <a:p>
            <a:pPr algn="just"/>
            <a:endParaRPr lang="ru-RU" sz="2100" dirty="0"/>
          </a:p>
        </p:txBody>
      </p:sp>
      <p:pic>
        <p:nvPicPr>
          <p:cNvPr id="5" name="Picture 2" descr="C:\Users\user\Desktop\география\Happi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026110" cy="2420888"/>
          </a:xfrm>
          <a:prstGeom prst="rect">
            <a:avLst/>
          </a:prstGeom>
          <a:noFill/>
        </p:spPr>
      </p:pic>
      <p:pic>
        <p:nvPicPr>
          <p:cNvPr id="2050" name="Picture 2" descr="C:\Users\user\Desktop\география\zen-gard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02986"/>
            <a:ext cx="4498330" cy="337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география\Happi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026110" cy="24208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4669979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В композиции японского сада используется сосна, являющаяся символом сильного характера, отваги и мужественности, умения преодолевать трудности и препятствия. </a:t>
            </a:r>
          </a:p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Плакучая ива вносит в композицию теплоту и умиротворенность. Связано это с тем, что она является символом чистоты, смирения, стыдливости и женственности. </a:t>
            </a:r>
          </a:p>
          <a:p>
            <a:pPr algn="just"/>
            <a:r>
              <a:rPr lang="ru-RU" sz="2300" dirty="0" smtClean="0">
                <a:solidFill>
                  <a:schemeClr val="bg1"/>
                </a:solidFill>
              </a:rPr>
              <a:t>Особенно почитается в Японии клён — символ вечности, величия, учёности, жизненной мудрости, тактичности. Как правило, его используют пожилые владельцы садов, с большим жизненным опытом. </a:t>
            </a:r>
          </a:p>
          <a:p>
            <a:pPr algn="just"/>
            <a:endParaRPr lang="ru-RU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география\Happi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026110" cy="24208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009531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>
                <a:solidFill>
                  <a:schemeClr val="bg1"/>
                </a:solidFill>
              </a:rPr>
              <a:t>Белые лилии </a:t>
            </a:r>
            <a:r>
              <a:rPr lang="ru-RU" sz="1800" dirty="0" smtClean="0">
                <a:solidFill>
                  <a:schemeClr val="bg1"/>
                </a:solidFill>
              </a:rPr>
              <a:t>- символизируют душевную чистоту и невинность, преданность и бескорыстную любовь. Если в центре пруда располагается каменная башня, окруженная белыми лилиями, то данное место самое чистое и священное в саду. Если в пруду темно-желтые и ярко-оранжевые лилии, то хозяин сада веселый и жизнерадостный человек. </a:t>
            </a:r>
          </a:p>
          <a:p>
            <a:pPr algn="just"/>
            <a:r>
              <a:rPr lang="ru-RU" sz="1800" b="1" u="sng" dirty="0" smtClean="0">
                <a:solidFill>
                  <a:schemeClr val="bg1"/>
                </a:solidFill>
              </a:rPr>
              <a:t>Камелия</a:t>
            </a:r>
            <a:r>
              <a:rPr lang="ru-RU" sz="1800" dirty="0" smtClean="0">
                <a:solidFill>
                  <a:schemeClr val="bg1"/>
                </a:solidFill>
              </a:rPr>
              <a:t> - является символом грусти, печали, а порой даже смерти, но в то же время он олицетворяет душевную чистоту и достоинство. В саду камелию используют как напоминание о тех, кого уже нет в этом мире. </a:t>
            </a:r>
          </a:p>
          <a:p>
            <a:pPr algn="just"/>
            <a:r>
              <a:rPr lang="ru-RU" sz="1800" b="1" u="sng" dirty="0" smtClean="0">
                <a:solidFill>
                  <a:schemeClr val="bg1"/>
                </a:solidFill>
              </a:rPr>
              <a:t>Азалия</a:t>
            </a:r>
            <a:r>
              <a:rPr lang="ru-RU" sz="1800" dirty="0" smtClean="0">
                <a:solidFill>
                  <a:schemeClr val="bg1"/>
                </a:solidFill>
              </a:rPr>
              <a:t> — символ любви, дружбы, верности, душевной привязанности, открытости, обожания. Этот цветок защищает семейное счастье, действует умиротворяюще и успокаивающе. Пышные соцветия расположены близко к стеблю — единство и нерушимость в отношениях между членами одной семьи. </a:t>
            </a:r>
          </a:p>
          <a:p>
            <a:pPr algn="just"/>
            <a:r>
              <a:rPr lang="ru-RU" sz="1800" b="1" u="sng" dirty="0" smtClean="0">
                <a:solidFill>
                  <a:schemeClr val="bg1"/>
                </a:solidFill>
              </a:rPr>
              <a:t>Георгин</a:t>
            </a:r>
            <a:r>
              <a:rPr lang="ru-RU" sz="1800" dirty="0" smtClean="0">
                <a:solidFill>
                  <a:schemeClr val="bg1"/>
                </a:solidFill>
              </a:rPr>
              <a:t> - означает величие и благородство, доброжелательность и отзывчивость. Человек, который хочет продемонстрировать свой изысканный вкус, душевность и силу характера, обязательно использует в композиции своего сада цветы георгина. </a:t>
            </a:r>
          </a:p>
          <a:p>
            <a:pPr algn="just"/>
            <a:endParaRPr lang="ru-RU" sz="1800" dirty="0" smtClean="0">
              <a:solidFill>
                <a:schemeClr val="bg1"/>
              </a:solidFill>
            </a:endParaRPr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esktop\география\Цветы\лилия бел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5"/>
            <a:ext cx="8208912" cy="6162157"/>
          </a:xfrm>
          <a:prstGeom prst="rect">
            <a:avLst/>
          </a:prstGeom>
          <a:noFill/>
        </p:spPr>
      </p:pic>
      <p:pic>
        <p:nvPicPr>
          <p:cNvPr id="4099" name="Picture 3" descr="C:\Users\user\Desktop\география\Цветы\камел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user\Desktop\география\Цветы\азал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C:\Users\user\Desktop\география\Цветы\георг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еография\Happi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026110" cy="24208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525963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>
                <a:solidFill>
                  <a:schemeClr val="bg1"/>
                </a:solidFill>
              </a:rPr>
              <a:t>Гортензия</a:t>
            </a:r>
            <a:r>
              <a:rPr lang="ru-RU" sz="1800" dirty="0" smtClean="0">
                <a:solidFill>
                  <a:schemeClr val="bg1"/>
                </a:solidFill>
              </a:rPr>
              <a:t> -  в Японии этот цветок издавна считается символом скудности духовного мира, скупости и откровенного хвастовства, зацикленность на собственной персоне, неумения принимать решения. </a:t>
            </a:r>
          </a:p>
          <a:p>
            <a:pPr algn="just"/>
            <a:r>
              <a:rPr lang="ru-RU" sz="1800" b="1" u="sng" dirty="0" smtClean="0">
                <a:solidFill>
                  <a:schemeClr val="bg1"/>
                </a:solidFill>
              </a:rPr>
              <a:t>Жасмин</a:t>
            </a:r>
            <a:r>
              <a:rPr lang="ru-RU" sz="1800" dirty="0" smtClean="0">
                <a:solidFill>
                  <a:schemeClr val="bg1"/>
                </a:solidFill>
              </a:rPr>
              <a:t> - и их великолепный аромат создают в саду атмосферу уюта, защищенности и теплоты. Они способствуют дружеской беседе, чаепитию в кругу семьи. Жасмин олицетворяет собой откровенность, навевает приятные воспоминания, которые вносят в сердце покой и умиротворение. </a:t>
            </a:r>
          </a:p>
          <a:p>
            <a:pPr algn="just"/>
            <a:r>
              <a:rPr lang="ru-RU" sz="1800" b="1" u="sng" dirty="0" smtClean="0">
                <a:solidFill>
                  <a:schemeClr val="bg1"/>
                </a:solidFill>
              </a:rPr>
              <a:t>Нарцисс</a:t>
            </a:r>
            <a:r>
              <a:rPr lang="ru-RU" sz="1800" dirty="0" smtClean="0">
                <a:solidFill>
                  <a:schemeClr val="bg1"/>
                </a:solidFill>
              </a:rPr>
              <a:t> - в японской символике обозначает человека самовлюбленного и во всем сомневающегося, но в то же время сильного, веселого, постоянно надеющегося на лучшее. В Японии его также называют «ребенком двух сезонов». </a:t>
            </a:r>
          </a:p>
          <a:p>
            <a:pPr algn="just"/>
            <a:r>
              <a:rPr lang="ru-RU" sz="1800" b="1" u="sng" dirty="0" smtClean="0">
                <a:solidFill>
                  <a:schemeClr val="bg1"/>
                </a:solidFill>
              </a:rPr>
              <a:t>Роза</a:t>
            </a:r>
            <a:r>
              <a:rPr lang="ru-RU" sz="1800" dirty="0" smtClean="0">
                <a:solidFill>
                  <a:schemeClr val="bg1"/>
                </a:solidFill>
              </a:rPr>
              <a:t> - считается одним из самых благородных цветов, который в первую очередь выступает символом большой любви. А вот о том, какой именно, рассказывает цвет розы. Тёмно-красная роза символизирует страстную любовь, обожание, любовные переживания. Белая роза — первую, чистую, платоническую любовь. Розовая — тихую, застенчивую любовь. 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география\Happi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026110" cy="24208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4525963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Сакура — священное для Японии дерево. Цветки вишни символизируют самое лучшее в человеке и во взаимоотношениях людей. Это чистота, любовь, дружба, верность, благородство, умение жертвовать своими интересами, патриотизм, высокая духовность. Практически все цветки фруктовых деревьев (апельсинового дерева, персикового и т. д.) обозначают радость и красоту. 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\Desktop\география\j41979_1230547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72916"/>
            <a:ext cx="5283919" cy="396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609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Gabriola</vt:lpstr>
      <vt:lpstr>Monotype Corsiva</vt:lpstr>
      <vt:lpstr>Тема Office</vt:lpstr>
      <vt:lpstr>Японские сады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Японские сады</dc:title>
  <dc:creator>user</dc:creator>
  <cp:lastModifiedBy>TehnoLux</cp:lastModifiedBy>
  <cp:revision>28</cp:revision>
  <dcterms:created xsi:type="dcterms:W3CDTF">2012-01-17T14:55:55Z</dcterms:created>
  <dcterms:modified xsi:type="dcterms:W3CDTF">2014-01-10T14:11:07Z</dcterms:modified>
</cp:coreProperties>
</file>