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884568-5A90-4AEF-ADCF-4A02FAE490DA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694BF7-0998-4777-B0CC-E4F54DFD87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692696"/>
            <a:ext cx="4896544" cy="40770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Мастер – класс: «Игровые технологии в обучении географии».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2279104"/>
          </a:xfrm>
        </p:spPr>
        <p:txBody>
          <a:bodyPr/>
          <a:lstStyle/>
          <a:p>
            <a:r>
              <a:rPr lang="ru-RU" dirty="0" smtClean="0"/>
              <a:t>  Учитель географии:  </a:t>
            </a:r>
            <a:r>
              <a:rPr lang="ru-RU" dirty="0" err="1" smtClean="0"/>
              <a:t>Болотова</a:t>
            </a:r>
            <a:r>
              <a:rPr lang="ru-RU" dirty="0" smtClean="0"/>
              <a:t> О.Л.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4" y="980728"/>
          <a:ext cx="6221601" cy="4872350"/>
        </p:xfrm>
        <a:graphic>
          <a:graphicData uri="http://schemas.openxmlformats.org/drawingml/2006/table">
            <a:tbl>
              <a:tblPr/>
              <a:tblGrid>
                <a:gridCol w="3464573"/>
                <a:gridCol w="2757028"/>
              </a:tblGrid>
              <a:tr h="1868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                      Заключительный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               </a:t>
                      </a:r>
                      <a:r>
                        <a:rPr lang="ru-RU" sz="2000" b="1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этап.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сообщение экспертной группы  по проблеме;                                                              - выбор наиболее удачного решения.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Анализ               результатов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определение степени активности участников, уровень знаний и умений;   - выработка рекомендаций по совершенствованию игры.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764704"/>
          <a:ext cx="6936431" cy="4732020"/>
        </p:xfrm>
        <a:graphic>
          <a:graphicData uri="http://schemas.openxmlformats.org/drawingml/2006/table">
            <a:tbl>
              <a:tblPr/>
              <a:tblGrid>
                <a:gridCol w="2260231"/>
                <a:gridCol w="2338100"/>
                <a:gridCol w="2338100"/>
              </a:tblGrid>
              <a:tr h="122711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      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       Этап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    подготовки.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общее описание игры;                  - содержание инструктажа;                              - подготовка материального обеспечения.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Ввод     в     игру.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-постановка проблем и целей; - условия, инструктаж;                            - регламент, правила;                                     - распределение ролей;                          - формирование групп;                         - консультации.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235097"/>
            <a:ext cx="59046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Структура          деловой      игры.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99592" y="764704"/>
          <a:ext cx="6360367" cy="5468112"/>
        </p:xfrm>
        <a:graphic>
          <a:graphicData uri="http://schemas.openxmlformats.org/drawingml/2006/table">
            <a:tbl>
              <a:tblPr/>
              <a:tblGrid>
                <a:gridCol w="2016224"/>
                <a:gridCol w="2223281"/>
                <a:gridCol w="2120862"/>
              </a:tblGrid>
              <a:tr h="61888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         Этап   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     проведения             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Групповая   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   работа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      над          заданием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- работа с источниками;                          - тренинг;                                                       - мозговой штурм.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         Межгрупповая 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             дискуссия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- выступления  групп;                                   - защита результатов;                                  - правила дискуссии;                               - работа экспертов.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70" marR="67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03648" y="980728"/>
          <a:ext cx="5919470" cy="4416552"/>
        </p:xfrm>
        <a:graphic>
          <a:graphicData uri="http://schemas.openxmlformats.org/drawingml/2006/table">
            <a:tbl>
              <a:tblPr/>
              <a:tblGrid>
                <a:gridCol w="3038475"/>
                <a:gridCol w="28809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Этап 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анализа 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обобщения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- вывод из игры;                                                           - анализ, рефлексия;                                                                        - оценка   и   самооценка работы;                                       - выводы и обобщения;                                                      - рекомендации.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Педагогическая(образовательная технология)представляет собой совокупность способов педагогического взаимодействия, последовательная реализация которых создает условия для развития участников педагогического процесса и  предполагает определенный его результат.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08720"/>
            <a:ext cx="65882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Основоположником теории духовного развития ребенка в игре являлся К. Д.Ушинский. «Не надо забывать, - пишет Ушинский, - что игра, в которой самостоятельно работает детская душа, тоже есть деятельность для ребенка». 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76672"/>
            <a:ext cx="86409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Методика организации любой игры включает            в себя следующие этапы: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Подготовительный этап  (от 1 до нескольких   дней).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2.Основной этап (непосредственное проведение игры).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Заключительный этап (итог, который учащиеся подводят в конце игры).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56409"/>
            <a:ext cx="82809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Классификация игр: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 форме   деятельности:  индивидуальные, парные, групповые.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 типам:  ролевые,  деловые, познавательные, сюжетные, имитирующие.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 форме  проведения:  игры – путешествия,  КВН, игры – аукционы, игры – путешествия, игры – исследования, игры – инсценировки, игры – открытия.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848325"/>
            <a:ext cx="9891781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еографические игры по различным  темам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должны соответствовать следующим  критериям: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1.Игра должна быть рассчитана на один урок (40-45 минут).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Игра не должна быть сложной для понимания ее хода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учениками.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Оборудование для игры должно легко трансформироваться.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4.Игра не должна морально устаревать.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5.Игра должна быть массовой, охватывающей всех учеников.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6.Игра должна быть динамичной для поддержания интереса к ней.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-94992"/>
            <a:ext cx="72008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МОДЕЛИ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ГЕОГРАФИЧЕСКИХ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ИГР: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№1« Географическая  эстафета»</a:t>
            </a:r>
            <a:r>
              <a:rPr kumimoji="0" lang="ru-RU" sz="24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№2 «Четвертый лишний.»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(полярная ива, ягель, лишайник, клен)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Модель №3 «Еще быстрей».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Модель№4 «Географический бой».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№5 «Собери карту».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6 «Географические силуэты».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№7 «Казаки – разбойники».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№8 «Правильно отбери».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9 «Географическое домино»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10 «Знаешь ли ты страну?»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11 «Самый, самый…».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12 «</a:t>
            </a:r>
            <a:r>
              <a:rPr lang="ru-RU" sz="2400" u="sng" dirty="0" err="1" smtClean="0">
                <a:latin typeface="Times New Roman" pitchFamily="18" charset="0"/>
                <a:cs typeface="Times New Roman" pitchFamily="18" charset="0"/>
              </a:rPr>
              <a:t>Заморочки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из бочки».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13 «Пойми меня».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Модель № 14 «Найди ошибку».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836712"/>
          <a:ext cx="6840760" cy="5832648"/>
        </p:xfrm>
        <a:graphic>
          <a:graphicData uri="http://schemas.openxmlformats.org/drawingml/2006/table">
            <a:tbl>
              <a:tblPr/>
              <a:tblGrid>
                <a:gridCol w="2247080"/>
                <a:gridCol w="2215351"/>
                <a:gridCol w="2378329"/>
              </a:tblGrid>
              <a:tr h="301446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Подготовительный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Организационные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    вопросы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распределение ролей;                                         - выбор жюри;                                                          - формирование групп;                                        - ознакомление с обязанностями.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1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Предваряющие вопросы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- знакомство с проблемой;                                      - сбор материала, подготовка сообщения;                                                             - изготовление наглядных пособий;  - консультации.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232"/>
            <a:ext cx="7156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Структура             ролевой                игры.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1" y="764704"/>
          <a:ext cx="6912767" cy="5582910"/>
        </p:xfrm>
        <a:graphic>
          <a:graphicData uri="http://schemas.openxmlformats.org/drawingml/2006/table">
            <a:tbl>
              <a:tblPr/>
              <a:tblGrid>
                <a:gridCol w="1791978"/>
                <a:gridCol w="2368035"/>
                <a:gridCol w="2752754"/>
              </a:tblGrid>
              <a:tr h="440115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Игровой                                           этап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Внутригрупповой                                  аспект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индивидуальное понимание проблемы;                                                                        - дискуссия в группе;                                               - выявление позиций;                                             - принятие решения;                                                    - подготовка сообщения.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Межгрупповой                                       аспект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- заслушивание сообщений групп;                - оценка  решения.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07" marR="60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626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Изящная</vt:lpstr>
      <vt:lpstr>Мастер – класс: «Игровые технологии в обучении географии».  </vt:lpstr>
      <vt:lpstr>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класс: «Игровые технологии в обучении географии».</dc:title>
  <dc:creator>Ольга</dc:creator>
  <cp:lastModifiedBy>kutyashinay</cp:lastModifiedBy>
  <cp:revision>21</cp:revision>
  <dcterms:created xsi:type="dcterms:W3CDTF">2013-11-06T08:09:58Z</dcterms:created>
  <dcterms:modified xsi:type="dcterms:W3CDTF">2014-01-11T16:59:41Z</dcterms:modified>
</cp:coreProperties>
</file>