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2B14D-7A86-4B2C-ACF2-7297842CDB46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DA5CD-5B65-4E06-B315-7B939179F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DA5CD-5B65-4E06-B315-7B939179F54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D49B-556A-4FF0-9E90-5343A758C13C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71F-2B85-4688-A22E-4CC4BD9C8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D49B-556A-4FF0-9E90-5343A758C13C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71F-2B85-4688-A22E-4CC4BD9C8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D49B-556A-4FF0-9E90-5343A758C13C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71F-2B85-4688-A22E-4CC4BD9C8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D49B-556A-4FF0-9E90-5343A758C13C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71F-2B85-4688-A22E-4CC4BD9C8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D49B-556A-4FF0-9E90-5343A758C13C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71F-2B85-4688-A22E-4CC4BD9C8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D49B-556A-4FF0-9E90-5343A758C13C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71F-2B85-4688-A22E-4CC4BD9C8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D49B-556A-4FF0-9E90-5343A758C13C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71F-2B85-4688-A22E-4CC4BD9C8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D49B-556A-4FF0-9E90-5343A758C13C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71F-2B85-4688-A22E-4CC4BD9C8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D49B-556A-4FF0-9E90-5343A758C13C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71F-2B85-4688-A22E-4CC4BD9C8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D49B-556A-4FF0-9E90-5343A758C13C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71F-2B85-4688-A22E-4CC4BD9C8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D49B-556A-4FF0-9E90-5343A758C13C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71F-2B85-4688-A22E-4CC4BD9C8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4D49B-556A-4FF0-9E90-5343A758C13C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9371F-2B85-4688-A22E-4CC4BD9C8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.mota.ru/upload/wallpapers/2011/06/29/08/03/26281/mota_ru_1062926-1024x600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lama.kz/pic/nature/fields/5880/polja-1152x864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cs304114.userapi.com/v304114655/1287/3-5jF4vceMw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lf.ru/uploads/posts/2008-04/thumbs/1209006857_foto5_02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gpicture.ru/wp-content/uploads/2011/04/0243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img_url=http://avialine.com/img/photoreports/photoreport_43_0218.jpg&amp;iorient=&amp;icolor=&amp;site=&amp;text=%D0%BF%D0%B0%D1%80%D0%BA%D0%B8%20%D1%81%D0%B0%D0%BD%D0%BA%D1%82-%D0%BF%D0%B5%D1%82%D0%B5%D1%80%D0%B1%D1%83%D1%80%D0%B3%D0%B0&amp;wp=&amp;pos=0&amp;isize=&amp;type=&amp;recent=&amp;rpt=simage&amp;itype=&amp;noj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img1.liveinternet.ru/images/foto/b/3/715/2497715/f_13809407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img_url=http://kp.ru/f/12/image/55/11/2521155.jpg&amp;iorient=&amp;nojs=1&amp;icolor=&amp;site=&amp;text=%D0%BF%D0%B0%D1%80%D0%BA%D0%B8%20%D0%BC%D0%BE%D1%81%D0%BA%D0%B2%D1%8B&amp;wp=&amp;pos=6&amp;isize=&amp;type=&amp;recent=&amp;rpt=simage&amp;itype=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lastnewsonline.com/images/n1/0_6772501L.jpg" TargetMode="Externa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yandsearch?img_url=http://oblast48.ru/wp-content/gallery/elec-gorodskoj-park/thumbs/thumbs_elets_gorodskoy_park_05.jpg&amp;iorient=&amp;nojs=1&amp;icolor=&amp;site=&amp;text=%D0%BF%D0%B0%D1%80%D0%BA%D0%B8%20%D0%B5%D0%BB%D1%8C%D1%86%D0%B0&amp;wp=&amp;pos=3&amp;isize=&amp;type=&amp;recent=&amp;rpt=simage&amp;itype=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artlip.ru/wp-content/gallery/elec-detskij-park/2012-05-20_elets_detsky_park_29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votrube.ru/uploads/posts/2011-10/thumbs/1318269427_-(www.votrube.ru)12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infozoom.ru/wp-content/uploads/2009/09/industry_landscapes_02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g.cliparto.com/pic/xl/182906/3068478-railroad-branching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commercialphotographerkent.com/images/large/industrial-landscape-snodland-mill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ugaga.ru/uploads/posts/2008-02/1202753137_57086_800_600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g.mynet.com/i/184/54731_0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.mynet.com/i/190/54737_0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oseng.org/uploads/posts/2008-12/thumbs/1230271111_nature_09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0.liveinternet.ru/images/attach/c/0/46/282/46282081_x_8d0388c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gaga.ru/uploads/posts/1190269172_5093_ext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«Человек в ландшафте» </a:t>
            </a:r>
            <a:br>
              <a:rPr lang="ru-RU" dirty="0" smtClean="0"/>
            </a:br>
            <a:r>
              <a:rPr lang="ru-RU" dirty="0" smtClean="0"/>
              <a:t>урок по географии 8 класс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Учитель  Захарова Наталья Владимировна</a:t>
            </a:r>
          </a:p>
          <a:p>
            <a:pPr algn="r"/>
            <a:r>
              <a:rPr lang="ru-RU" dirty="0" smtClean="0"/>
              <a:t>МБОУ СОШ с.Талица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Антропогенные ландшафты</a:t>
            </a:r>
            <a:endParaRPr lang="ru-RU" dirty="0"/>
          </a:p>
        </p:txBody>
      </p:sp>
      <p:pic>
        <p:nvPicPr>
          <p:cNvPr id="21508" name="Picture 4" descr="http://img.mota.ru/upload/wallpapers/2011/06/29/08/03/26281/mota_ru_1062926-1024x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8358246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lama.kz/pic/nature/fields/5880/polja-1152x86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857256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2-tub-ru.yandex.net/i?id=108536721-25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3071786"/>
          </a:xfrm>
          <a:prstGeom prst="rect">
            <a:avLst/>
          </a:prstGeom>
          <a:noFill/>
        </p:spPr>
      </p:pic>
      <p:pic>
        <p:nvPicPr>
          <p:cNvPr id="26628" name="Picture 4" descr="http://im3-tub-ru.yandex.net/i?id=100108865-57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143224"/>
            <a:ext cx="564357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s304114.userapi.com/v304114655/1287/3-5jF4vceMw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5-tub-ru.yandex.net/i?id=391161626-14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6694"/>
            <a:ext cx="4786336" cy="3573801"/>
          </a:xfrm>
          <a:prstGeom prst="rect">
            <a:avLst/>
          </a:prstGeom>
          <a:noFill/>
        </p:spPr>
      </p:pic>
      <p:pic>
        <p:nvPicPr>
          <p:cNvPr id="24580" name="Picture 4" descr="http://www.ellf.ru/uploads/posts/2008-04/thumbs/1209006857_foto5_0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3457574"/>
            <a:ext cx="5076825" cy="340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://im5-tub-ru.yandex.net/i?id=281644193-52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8706" y="0"/>
            <a:ext cx="5385294" cy="3429000"/>
          </a:xfrm>
          <a:prstGeom prst="rect">
            <a:avLst/>
          </a:prstGeom>
          <a:noFill/>
        </p:spPr>
      </p:pic>
      <p:pic>
        <p:nvPicPr>
          <p:cNvPr id="23562" name="Picture 10" descr="http://bigpicture.ru/wp-content/uploads/2011/04/024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0"/>
            <a:ext cx="50673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Культурные ландшафты</a:t>
            </a:r>
            <a:endParaRPr lang="ru-RU" dirty="0"/>
          </a:p>
        </p:txBody>
      </p:sp>
      <p:pic>
        <p:nvPicPr>
          <p:cNvPr id="27650" name="Picture 2" descr="http://im0-tub-ru.yandex.net/i?id=132271821-3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4071966" cy="22145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378619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Санкт-Петербург, Петергоф</a:t>
            </a:r>
            <a:endParaRPr lang="ru-RU" dirty="0"/>
          </a:p>
        </p:txBody>
      </p:sp>
      <p:pic>
        <p:nvPicPr>
          <p:cNvPr id="27656" name="Picture 8" descr="http://img1.liveinternet.ru/images/foto/b/3/715/2497715/f_13809407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3057524"/>
            <a:ext cx="5076825" cy="3800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Парки </a:t>
            </a:r>
            <a:r>
              <a:rPr lang="ru-RU" dirty="0"/>
              <a:t>М</a:t>
            </a:r>
            <a:r>
              <a:rPr lang="ru-RU" dirty="0" smtClean="0"/>
              <a:t>осквы</a:t>
            </a:r>
            <a:endParaRPr lang="ru-RU" dirty="0"/>
          </a:p>
        </p:txBody>
      </p:sp>
      <p:pic>
        <p:nvPicPr>
          <p:cNvPr id="28674" name="Picture 2" descr="http://im3-tub-ru.yandex.net/i?id=350297503-64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4357718" cy="26708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435769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им.  Горького  Центральный парк</a:t>
            </a:r>
            <a:endParaRPr lang="ru-RU" dirty="0"/>
          </a:p>
        </p:txBody>
      </p:sp>
      <p:pic>
        <p:nvPicPr>
          <p:cNvPr id="28676" name="Picture 4" descr="http://lastnewsonline.com/images/n1/0_6772501L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3457574"/>
            <a:ext cx="5076825" cy="340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Парки Ельца</a:t>
            </a:r>
            <a:endParaRPr lang="ru-RU" dirty="0"/>
          </a:p>
        </p:txBody>
      </p:sp>
      <p:pic>
        <p:nvPicPr>
          <p:cNvPr id="29698" name="Picture 2" descr="http://im8-tub-ru.yandex.net/i?id=71832443-4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3857652" cy="27146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385762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Городской парк</a:t>
            </a:r>
            <a:endParaRPr lang="ru-RU" dirty="0"/>
          </a:p>
        </p:txBody>
      </p:sp>
      <p:pic>
        <p:nvPicPr>
          <p:cNvPr id="29700" name="Picture 4" descr="http://artlip.ru/wp-content/gallery/elec-detskij-park/2012-05-20_elets_detsky_park_2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3057524"/>
            <a:ext cx="5076825" cy="38004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72066" y="2285992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Елец</a:t>
            </a:r>
            <a:r>
              <a:rPr lang="ru-RU" dirty="0" smtClean="0"/>
              <a:t> / Детский </a:t>
            </a:r>
            <a:r>
              <a:rPr lang="ru-RU" b="1" dirty="0" smtClean="0"/>
              <a:t>парк</a:t>
            </a:r>
            <a:r>
              <a:rPr lang="ru-RU" dirty="0" smtClean="0"/>
              <a:t> имени Б.Г. </a:t>
            </a:r>
            <a:r>
              <a:rPr lang="ru-RU" dirty="0" err="1" smtClean="0"/>
              <a:t>Лесюка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Промышленные ландшафты</a:t>
            </a:r>
            <a:endParaRPr lang="ru-RU" dirty="0"/>
          </a:p>
        </p:txBody>
      </p:sp>
      <p:pic>
        <p:nvPicPr>
          <p:cNvPr id="1027" name="Picture 3" descr="http://votrube.ru/uploads/posts/2011-10/thumbs/1318269427_-(www.votrube.ru)1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428736"/>
            <a:ext cx="800105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00108"/>
            <a:ext cx="6400800" cy="435771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Цели урока:</a:t>
            </a:r>
          </a:p>
          <a:p>
            <a:r>
              <a:rPr lang="ru-RU" dirty="0" smtClean="0"/>
              <a:t>- Выявить </a:t>
            </a:r>
            <a:r>
              <a:rPr lang="ru-RU" dirty="0"/>
              <a:t>особенности природного и антропогенного ландшафта.</a:t>
            </a:r>
          </a:p>
          <a:p>
            <a:r>
              <a:rPr lang="ru-RU" dirty="0" smtClean="0"/>
              <a:t>- Определить </a:t>
            </a:r>
            <a:r>
              <a:rPr lang="ru-RU" dirty="0"/>
              <a:t>виды антропогенных ландшафтов и их географию, рассмотреть влияние человека на природные ландшафты.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http://www.infozoom.ru/wp-content/uploads/2009/09/industry_landscapes_0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792961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4-tub-ru.yandex.net/i?id=345051602-21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3286148" cy="4643470"/>
          </a:xfrm>
          <a:prstGeom prst="rect">
            <a:avLst/>
          </a:prstGeom>
          <a:noFill/>
        </p:spPr>
      </p:pic>
      <p:pic>
        <p:nvPicPr>
          <p:cNvPr id="35844" name="Picture 4" descr="http://img.cliparto.com/pic/xl/182906/3068478-railroad-branch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928670"/>
            <a:ext cx="378621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http://www.commercialphotographerkent.com/images/large/industrial-landscape-snodland-mil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8143932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Природные ландшафты</a:t>
            </a:r>
            <a:endParaRPr lang="ru-RU" dirty="0"/>
          </a:p>
        </p:txBody>
      </p:sp>
      <p:pic>
        <p:nvPicPr>
          <p:cNvPr id="15362" name="Picture 2" descr="http://www.fresher.ru/images3/luchshie-fotografii-morskoj-prirody-2010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807249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bugaga.ru/uploads/posts/2008-02/1202753137_57086_800_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821537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g.mynet.com/i/184/54731_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857256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g.mynet.com/i/190/54737_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871543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oseng.org/uploads/posts/2008-12/thumbs/1230271111_nature_0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64399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0.liveinternet.ru/images/attach/c/0/46/282/46282081_x_8d0388c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0"/>
            <a:ext cx="4508340" cy="3786190"/>
          </a:xfrm>
          <a:prstGeom prst="rect">
            <a:avLst/>
          </a:prstGeom>
          <a:noFill/>
        </p:spPr>
      </p:pic>
      <p:pic>
        <p:nvPicPr>
          <p:cNvPr id="10244" name="Picture 4" descr="http://galeri.milliyet.com.tr/2008/12/30Vahsi_doganin_odullu_fotograflari/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0308" y="3357562"/>
            <a:ext cx="5303692" cy="3500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http://im7-tub-ru.yandex.net/i?id=184197379-65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0"/>
            <a:ext cx="4786314" cy="3286124"/>
          </a:xfrm>
          <a:prstGeom prst="rect">
            <a:avLst/>
          </a:prstGeom>
          <a:noFill/>
        </p:spPr>
      </p:pic>
      <p:pic>
        <p:nvPicPr>
          <p:cNvPr id="22535" name="Picture 7" descr="http://www.bugaga.ru/uploads/posts/1190269172_5093_ext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72"/>
            <a:ext cx="5076825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</TotalTime>
  <Words>72</Words>
  <Application>Microsoft Office PowerPoint</Application>
  <PresentationFormat>Экран (4:3)</PresentationFormat>
  <Paragraphs>17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«Человек в ландшафте»  урок по географии 8 класс </vt:lpstr>
      <vt:lpstr>Слайд 2</vt:lpstr>
      <vt:lpstr>Природные ландшафты</vt:lpstr>
      <vt:lpstr>Слайд 4</vt:lpstr>
      <vt:lpstr>Слайд 5</vt:lpstr>
      <vt:lpstr>Слайд 6</vt:lpstr>
      <vt:lpstr>Слайд 7</vt:lpstr>
      <vt:lpstr>Слайд 8</vt:lpstr>
      <vt:lpstr>Слайд 9</vt:lpstr>
      <vt:lpstr>Антропогенные ландшафты</vt:lpstr>
      <vt:lpstr>Слайд 11</vt:lpstr>
      <vt:lpstr>Слайд 12</vt:lpstr>
      <vt:lpstr>Слайд 13</vt:lpstr>
      <vt:lpstr>Слайд 14</vt:lpstr>
      <vt:lpstr>Слайд 15</vt:lpstr>
      <vt:lpstr>Культурные ландшафты</vt:lpstr>
      <vt:lpstr>Парки Москвы</vt:lpstr>
      <vt:lpstr>Парки Ельца</vt:lpstr>
      <vt:lpstr>Промышленные ландшафты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«Человек в ландшафте».</dc:title>
  <dc:creator>Admin</dc:creator>
  <cp:lastModifiedBy>Admin</cp:lastModifiedBy>
  <cp:revision>9</cp:revision>
  <dcterms:created xsi:type="dcterms:W3CDTF">2013-01-17T18:42:42Z</dcterms:created>
  <dcterms:modified xsi:type="dcterms:W3CDTF">2013-11-04T16:08:59Z</dcterms:modified>
</cp:coreProperties>
</file>