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58" r:id="rId5"/>
    <p:sldId id="259" r:id="rId6"/>
    <p:sldId id="264" r:id="rId7"/>
    <p:sldId id="271" r:id="rId8"/>
    <p:sldId id="272" r:id="rId9"/>
    <p:sldId id="260" r:id="rId10"/>
    <p:sldId id="263" r:id="rId11"/>
    <p:sldId id="261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25ED"/>
    <a:srgbClr val="EA2828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2BAF08-FE33-458E-AFAA-03CA24E8A1B3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23E22B-6F09-4C2E-BE5C-50DFD0941D43}">
      <dgm:prSet phldrT="[Текст]"/>
      <dgm:spPr/>
      <dgm:t>
        <a:bodyPr/>
        <a:lstStyle/>
        <a:p>
          <a:r>
            <a:rPr lang="ru-RU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Найм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жилья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186EEC-5AEB-4709-9888-9AC169FC6195}" type="parTrans" cxnId="{3C3FD93D-D61C-49D5-9422-4519BABAE709}">
      <dgm:prSet/>
      <dgm:spPr/>
      <dgm:t>
        <a:bodyPr/>
        <a:lstStyle/>
        <a:p>
          <a:endParaRPr lang="ru-RU"/>
        </a:p>
      </dgm:t>
    </dgm:pt>
    <dgm:pt modelId="{DAC04DE9-87E0-469C-821B-1E622DD663C8}" type="sibTrans" cxnId="{3C3FD93D-D61C-49D5-9422-4519BABAE709}">
      <dgm:prSet/>
      <dgm:spPr/>
      <dgm:t>
        <a:bodyPr/>
        <a:lstStyle/>
        <a:p>
          <a:endParaRPr lang="ru-RU"/>
        </a:p>
      </dgm:t>
    </dgm:pt>
    <dgm:pt modelId="{FFEF5B44-2D93-41D4-84BE-6C923762CA5A}">
      <dgm:prSet phldrT="[Текст]" custT="1"/>
      <dgm:spPr/>
      <dgm:t>
        <a:bodyPr/>
        <a:lstStyle/>
        <a:p>
          <a:pPr algn="ctr"/>
          <a:r>
            <a:rPr lang="ru-RU" sz="2000" b="1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600" b="1" smtClean="0">
              <a:latin typeface="Times New Roman" pitchFamily="18" charset="0"/>
              <a:cs typeface="Times New Roman" pitchFamily="18" charset="0"/>
            </a:rPr>
            <a:t>? ? ?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EAEEFD9-11CB-4634-840B-9FB98012D64B}" type="parTrans" cxnId="{74A52762-FC47-4A1B-BE90-AA82025994F0}">
      <dgm:prSet/>
      <dgm:spPr/>
      <dgm:t>
        <a:bodyPr/>
        <a:lstStyle/>
        <a:p>
          <a:endParaRPr lang="ru-RU"/>
        </a:p>
      </dgm:t>
    </dgm:pt>
    <dgm:pt modelId="{9870AC34-9EEF-4F30-BCCE-469F2A31D386}" type="sibTrans" cxnId="{74A52762-FC47-4A1B-BE90-AA82025994F0}">
      <dgm:prSet/>
      <dgm:spPr/>
      <dgm:t>
        <a:bodyPr/>
        <a:lstStyle/>
        <a:p>
          <a:endParaRPr lang="ru-RU"/>
        </a:p>
      </dgm:t>
    </dgm:pt>
    <dgm:pt modelId="{402A6642-FDDB-4F2E-899B-692A803257A5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Проезд к месту командировки и  обратно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39A2B28-87E6-4EC0-B5B7-8CA122273F9D}" type="parTrans" cxnId="{6CB3366A-FF46-4B42-8DB3-9031B14FE332}">
      <dgm:prSet/>
      <dgm:spPr/>
      <dgm:t>
        <a:bodyPr/>
        <a:lstStyle/>
        <a:p>
          <a:endParaRPr lang="ru-RU"/>
        </a:p>
      </dgm:t>
    </dgm:pt>
    <dgm:pt modelId="{F2FEA757-0278-44ED-BD93-84FEB975C947}" type="sibTrans" cxnId="{6CB3366A-FF46-4B42-8DB3-9031B14FE332}">
      <dgm:prSet/>
      <dgm:spPr/>
      <dgm:t>
        <a:bodyPr/>
        <a:lstStyle/>
        <a:p>
          <a:endParaRPr lang="ru-RU"/>
        </a:p>
      </dgm:t>
    </dgm:pt>
    <dgm:pt modelId="{193FEC31-B194-4887-A3FF-40176AA7DD7F}">
      <dgm:prSet phldrT="[Текст]" custT="1"/>
      <dgm:spPr/>
      <dgm:t>
        <a:bodyPr/>
        <a:lstStyle/>
        <a:p>
          <a:pPr algn="ctr"/>
          <a:r>
            <a:rPr lang="ru-RU" sz="2000" b="1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600" b="1" smtClean="0">
              <a:latin typeface="Times New Roman" pitchFamily="18" charset="0"/>
              <a:cs typeface="Times New Roman" pitchFamily="18" charset="0"/>
            </a:rPr>
            <a:t>? ? ?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88C9D5F-A0F8-40E6-89F7-F1C7C6ACC1A5}" type="parTrans" cxnId="{4DCD78F1-4661-45E0-A2A3-C8F9BE547039}">
      <dgm:prSet/>
      <dgm:spPr/>
      <dgm:t>
        <a:bodyPr/>
        <a:lstStyle/>
        <a:p>
          <a:endParaRPr lang="ru-RU"/>
        </a:p>
      </dgm:t>
    </dgm:pt>
    <dgm:pt modelId="{34867E4E-DA28-4F49-8B98-6FBC0CB35F1C}" type="sibTrans" cxnId="{4DCD78F1-4661-45E0-A2A3-C8F9BE547039}">
      <dgm:prSet/>
      <dgm:spPr/>
      <dgm:t>
        <a:bodyPr/>
        <a:lstStyle/>
        <a:p>
          <a:endParaRPr lang="ru-RU"/>
        </a:p>
      </dgm:t>
    </dgm:pt>
    <dgm:pt modelId="{B4A1DF39-8BC0-48B7-9597-FDA88C8DD283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Суточные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76D7B09-609C-4D36-9B1A-A9FE3727A254}" type="parTrans" cxnId="{9259B936-5D90-49C0-9609-7B2EA9536D00}">
      <dgm:prSet/>
      <dgm:spPr/>
      <dgm:t>
        <a:bodyPr/>
        <a:lstStyle/>
        <a:p>
          <a:endParaRPr lang="ru-RU"/>
        </a:p>
      </dgm:t>
    </dgm:pt>
    <dgm:pt modelId="{DDCC7135-7B48-49F9-ABBC-7D375810D3AF}" type="sibTrans" cxnId="{9259B936-5D90-49C0-9609-7B2EA9536D00}">
      <dgm:prSet/>
      <dgm:spPr/>
      <dgm:t>
        <a:bodyPr/>
        <a:lstStyle/>
        <a:p>
          <a:endParaRPr lang="ru-RU"/>
        </a:p>
      </dgm:t>
    </dgm:pt>
    <dgm:pt modelId="{52467A21-1B8F-4792-9CCF-1D1E1EFC9394}">
      <dgm:prSet phldrT="[Текст]" custT="1"/>
      <dgm:spPr/>
      <dgm:t>
        <a:bodyPr/>
        <a:lstStyle/>
        <a:p>
          <a:pPr algn="ctr"/>
          <a:r>
            <a:rPr lang="ru-RU" sz="2000" b="1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600" b="1" smtClean="0">
              <a:latin typeface="Times New Roman" pitchFamily="18" charset="0"/>
              <a:cs typeface="Times New Roman" pitchFamily="18" charset="0"/>
            </a:rPr>
            <a:t>? ? ?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8AC17B9-3E18-4531-B3C4-1D5439D03E7D}" type="parTrans" cxnId="{F53BE7C0-7A49-4B59-A08B-D76DD174F191}">
      <dgm:prSet/>
      <dgm:spPr/>
      <dgm:t>
        <a:bodyPr/>
        <a:lstStyle/>
        <a:p>
          <a:endParaRPr lang="ru-RU"/>
        </a:p>
      </dgm:t>
    </dgm:pt>
    <dgm:pt modelId="{6A9A3FF1-C9CF-46E5-8A53-B6121DED3CA9}" type="sibTrans" cxnId="{F53BE7C0-7A49-4B59-A08B-D76DD174F191}">
      <dgm:prSet/>
      <dgm:spPr/>
      <dgm:t>
        <a:bodyPr/>
        <a:lstStyle/>
        <a:p>
          <a:endParaRPr lang="ru-RU"/>
        </a:p>
      </dgm:t>
    </dgm:pt>
    <dgm:pt modelId="{6C971F70-E960-459C-9272-57AD3DE9A039}" type="pres">
      <dgm:prSet presAssocID="{6F2BAF08-FE33-458E-AFAA-03CA24E8A1B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A8CE61-9195-43DC-A629-88D75EB030BB}" type="pres">
      <dgm:prSet presAssocID="{9923E22B-6F09-4C2E-BE5C-50DFD0941D43}" presName="linNode" presStyleCnt="0"/>
      <dgm:spPr/>
      <dgm:t>
        <a:bodyPr/>
        <a:lstStyle/>
        <a:p>
          <a:endParaRPr lang="ru-RU"/>
        </a:p>
      </dgm:t>
    </dgm:pt>
    <dgm:pt modelId="{71EDF035-F6F8-4123-8915-32F3B3A83318}" type="pres">
      <dgm:prSet presAssocID="{9923E22B-6F09-4C2E-BE5C-50DFD0941D43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5F231-6C99-4123-B9E0-F7A8B9995A0A}" type="pres">
      <dgm:prSet presAssocID="{9923E22B-6F09-4C2E-BE5C-50DFD0941D43}" presName="descendantText" presStyleLbl="alignAccFollowNode1" presStyleIdx="0" presStyleCnt="3" custLinFactNeighborX="308" custLinFactNeighborY="3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F45F08-6557-442E-B3F1-1ED81A7E53B2}" type="pres">
      <dgm:prSet presAssocID="{DAC04DE9-87E0-469C-821B-1E622DD663C8}" presName="sp" presStyleCnt="0"/>
      <dgm:spPr/>
      <dgm:t>
        <a:bodyPr/>
        <a:lstStyle/>
        <a:p>
          <a:endParaRPr lang="ru-RU"/>
        </a:p>
      </dgm:t>
    </dgm:pt>
    <dgm:pt modelId="{9A17108F-3F37-4A3A-BEE3-8050485A44F5}" type="pres">
      <dgm:prSet presAssocID="{402A6642-FDDB-4F2E-899B-692A803257A5}" presName="linNode" presStyleCnt="0"/>
      <dgm:spPr/>
      <dgm:t>
        <a:bodyPr/>
        <a:lstStyle/>
        <a:p>
          <a:endParaRPr lang="ru-RU"/>
        </a:p>
      </dgm:t>
    </dgm:pt>
    <dgm:pt modelId="{5BD616CC-B94C-4F85-BCD8-45C0A02D9159}" type="pres">
      <dgm:prSet presAssocID="{402A6642-FDDB-4F2E-899B-692A803257A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2D844-1CF5-4EA0-AD9E-C8A044335D8F}" type="pres">
      <dgm:prSet presAssocID="{402A6642-FDDB-4F2E-899B-692A803257A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66ECA-F26F-4DFA-94BB-24674A8FCD4D}" type="pres">
      <dgm:prSet presAssocID="{F2FEA757-0278-44ED-BD93-84FEB975C947}" presName="sp" presStyleCnt="0"/>
      <dgm:spPr/>
      <dgm:t>
        <a:bodyPr/>
        <a:lstStyle/>
        <a:p>
          <a:endParaRPr lang="ru-RU"/>
        </a:p>
      </dgm:t>
    </dgm:pt>
    <dgm:pt modelId="{C4D69671-9CAD-4794-AF52-A7CE821F9859}" type="pres">
      <dgm:prSet presAssocID="{B4A1DF39-8BC0-48B7-9597-FDA88C8DD283}" presName="linNode" presStyleCnt="0"/>
      <dgm:spPr/>
      <dgm:t>
        <a:bodyPr/>
        <a:lstStyle/>
        <a:p>
          <a:endParaRPr lang="ru-RU"/>
        </a:p>
      </dgm:t>
    </dgm:pt>
    <dgm:pt modelId="{95024BEE-4620-40B3-BE80-3493828FB16F}" type="pres">
      <dgm:prSet presAssocID="{B4A1DF39-8BC0-48B7-9597-FDA88C8DD28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4953E2-86F1-49AE-850B-152C3CA5F241}" type="pres">
      <dgm:prSet presAssocID="{B4A1DF39-8BC0-48B7-9597-FDA88C8DD28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DE2791-445F-440E-ACF3-3D4C4ED65B29}" type="presOf" srcId="{6F2BAF08-FE33-458E-AFAA-03CA24E8A1B3}" destId="{6C971F70-E960-459C-9272-57AD3DE9A039}" srcOrd="0" destOrd="0" presId="urn:microsoft.com/office/officeart/2005/8/layout/vList5"/>
    <dgm:cxn modelId="{6CB3366A-FF46-4B42-8DB3-9031B14FE332}" srcId="{6F2BAF08-FE33-458E-AFAA-03CA24E8A1B3}" destId="{402A6642-FDDB-4F2E-899B-692A803257A5}" srcOrd="1" destOrd="0" parTransId="{639A2B28-87E6-4EC0-B5B7-8CA122273F9D}" sibTransId="{F2FEA757-0278-44ED-BD93-84FEB975C947}"/>
    <dgm:cxn modelId="{5B334F05-9E34-40C1-8BB2-22D8ACBFF796}" type="presOf" srcId="{FFEF5B44-2D93-41D4-84BE-6C923762CA5A}" destId="{9895F231-6C99-4123-B9E0-F7A8B9995A0A}" srcOrd="0" destOrd="0" presId="urn:microsoft.com/office/officeart/2005/8/layout/vList5"/>
    <dgm:cxn modelId="{656AD418-1038-4536-93C0-8DB6679F38DB}" type="presOf" srcId="{402A6642-FDDB-4F2E-899B-692A803257A5}" destId="{5BD616CC-B94C-4F85-BCD8-45C0A02D9159}" srcOrd="0" destOrd="0" presId="urn:microsoft.com/office/officeart/2005/8/layout/vList5"/>
    <dgm:cxn modelId="{3C3FD93D-D61C-49D5-9422-4519BABAE709}" srcId="{6F2BAF08-FE33-458E-AFAA-03CA24E8A1B3}" destId="{9923E22B-6F09-4C2E-BE5C-50DFD0941D43}" srcOrd="0" destOrd="0" parTransId="{EC186EEC-5AEB-4709-9888-9AC169FC6195}" sibTransId="{DAC04DE9-87E0-469C-821B-1E622DD663C8}"/>
    <dgm:cxn modelId="{9259B936-5D90-49C0-9609-7B2EA9536D00}" srcId="{6F2BAF08-FE33-458E-AFAA-03CA24E8A1B3}" destId="{B4A1DF39-8BC0-48B7-9597-FDA88C8DD283}" srcOrd="2" destOrd="0" parTransId="{E76D7B09-609C-4D36-9B1A-A9FE3727A254}" sibTransId="{DDCC7135-7B48-49F9-ABBC-7D375810D3AF}"/>
    <dgm:cxn modelId="{4DCD78F1-4661-45E0-A2A3-C8F9BE547039}" srcId="{402A6642-FDDB-4F2E-899B-692A803257A5}" destId="{193FEC31-B194-4887-A3FF-40176AA7DD7F}" srcOrd="0" destOrd="0" parTransId="{088C9D5F-A0F8-40E6-89F7-F1C7C6ACC1A5}" sibTransId="{34867E4E-DA28-4F49-8B98-6FBC0CB35F1C}"/>
    <dgm:cxn modelId="{E57014BD-E4CE-473D-8C53-9AEA746F151E}" type="presOf" srcId="{52467A21-1B8F-4792-9CCF-1D1E1EFC9394}" destId="{C04953E2-86F1-49AE-850B-152C3CA5F241}" srcOrd="0" destOrd="0" presId="urn:microsoft.com/office/officeart/2005/8/layout/vList5"/>
    <dgm:cxn modelId="{F53BE7C0-7A49-4B59-A08B-D76DD174F191}" srcId="{B4A1DF39-8BC0-48B7-9597-FDA88C8DD283}" destId="{52467A21-1B8F-4792-9CCF-1D1E1EFC9394}" srcOrd="0" destOrd="0" parTransId="{C8AC17B9-3E18-4531-B3C4-1D5439D03E7D}" sibTransId="{6A9A3FF1-C9CF-46E5-8A53-B6121DED3CA9}"/>
    <dgm:cxn modelId="{AE2206D6-CCE8-4731-AE8A-304CF4CE571C}" type="presOf" srcId="{193FEC31-B194-4887-A3FF-40176AA7DD7F}" destId="{43C2D844-1CF5-4EA0-AD9E-C8A044335D8F}" srcOrd="0" destOrd="0" presId="urn:microsoft.com/office/officeart/2005/8/layout/vList5"/>
    <dgm:cxn modelId="{F2D90CC5-64CD-4C23-8DF9-A0639A199063}" type="presOf" srcId="{9923E22B-6F09-4C2E-BE5C-50DFD0941D43}" destId="{71EDF035-F6F8-4123-8915-32F3B3A83318}" srcOrd="0" destOrd="0" presId="urn:microsoft.com/office/officeart/2005/8/layout/vList5"/>
    <dgm:cxn modelId="{71D10D8C-C3BD-48C2-ACF2-5497187CCDB9}" type="presOf" srcId="{B4A1DF39-8BC0-48B7-9597-FDA88C8DD283}" destId="{95024BEE-4620-40B3-BE80-3493828FB16F}" srcOrd="0" destOrd="0" presId="urn:microsoft.com/office/officeart/2005/8/layout/vList5"/>
    <dgm:cxn modelId="{74A52762-FC47-4A1B-BE90-AA82025994F0}" srcId="{9923E22B-6F09-4C2E-BE5C-50DFD0941D43}" destId="{FFEF5B44-2D93-41D4-84BE-6C923762CA5A}" srcOrd="0" destOrd="0" parTransId="{EEAEEFD9-11CB-4634-840B-9FB98012D64B}" sibTransId="{9870AC34-9EEF-4F30-BCCE-469F2A31D386}"/>
    <dgm:cxn modelId="{B82D0840-4BF4-4535-BADD-CB94DF5FCE94}" type="presParOf" srcId="{6C971F70-E960-459C-9272-57AD3DE9A039}" destId="{41A8CE61-9195-43DC-A629-88D75EB030BB}" srcOrd="0" destOrd="0" presId="urn:microsoft.com/office/officeart/2005/8/layout/vList5"/>
    <dgm:cxn modelId="{74C04056-B6CE-4820-9C23-5D9E0B8E683D}" type="presParOf" srcId="{41A8CE61-9195-43DC-A629-88D75EB030BB}" destId="{71EDF035-F6F8-4123-8915-32F3B3A83318}" srcOrd="0" destOrd="0" presId="urn:microsoft.com/office/officeart/2005/8/layout/vList5"/>
    <dgm:cxn modelId="{18958FE2-A70D-4346-9B55-39A770E587EE}" type="presParOf" srcId="{41A8CE61-9195-43DC-A629-88D75EB030BB}" destId="{9895F231-6C99-4123-B9E0-F7A8B9995A0A}" srcOrd="1" destOrd="0" presId="urn:microsoft.com/office/officeart/2005/8/layout/vList5"/>
    <dgm:cxn modelId="{7490D35C-05C5-4E94-9133-D284E2F02B5C}" type="presParOf" srcId="{6C971F70-E960-459C-9272-57AD3DE9A039}" destId="{6FF45F08-6557-442E-B3F1-1ED81A7E53B2}" srcOrd="1" destOrd="0" presId="urn:microsoft.com/office/officeart/2005/8/layout/vList5"/>
    <dgm:cxn modelId="{0E5096EB-CCD2-4D12-9745-64A5B7CB989B}" type="presParOf" srcId="{6C971F70-E960-459C-9272-57AD3DE9A039}" destId="{9A17108F-3F37-4A3A-BEE3-8050485A44F5}" srcOrd="2" destOrd="0" presId="urn:microsoft.com/office/officeart/2005/8/layout/vList5"/>
    <dgm:cxn modelId="{474CF551-234D-461C-92D8-23DEF48D8FE1}" type="presParOf" srcId="{9A17108F-3F37-4A3A-BEE3-8050485A44F5}" destId="{5BD616CC-B94C-4F85-BCD8-45C0A02D9159}" srcOrd="0" destOrd="0" presId="urn:microsoft.com/office/officeart/2005/8/layout/vList5"/>
    <dgm:cxn modelId="{BAF5C321-47CA-4EB5-9208-EC5BB6FA7FD5}" type="presParOf" srcId="{9A17108F-3F37-4A3A-BEE3-8050485A44F5}" destId="{43C2D844-1CF5-4EA0-AD9E-C8A044335D8F}" srcOrd="1" destOrd="0" presId="urn:microsoft.com/office/officeart/2005/8/layout/vList5"/>
    <dgm:cxn modelId="{8558C16A-B7B8-4E1B-8EB9-533117580C20}" type="presParOf" srcId="{6C971F70-E960-459C-9272-57AD3DE9A039}" destId="{C1E66ECA-F26F-4DFA-94BB-24674A8FCD4D}" srcOrd="3" destOrd="0" presId="urn:microsoft.com/office/officeart/2005/8/layout/vList5"/>
    <dgm:cxn modelId="{F995800D-0418-4D81-8975-C2B26E3AC664}" type="presParOf" srcId="{6C971F70-E960-459C-9272-57AD3DE9A039}" destId="{C4D69671-9CAD-4794-AF52-A7CE821F9859}" srcOrd="4" destOrd="0" presId="urn:microsoft.com/office/officeart/2005/8/layout/vList5"/>
    <dgm:cxn modelId="{ADF96236-870B-4616-94CE-B42839F993BB}" type="presParOf" srcId="{C4D69671-9CAD-4794-AF52-A7CE821F9859}" destId="{95024BEE-4620-40B3-BE80-3493828FB16F}" srcOrd="0" destOrd="0" presId="urn:microsoft.com/office/officeart/2005/8/layout/vList5"/>
    <dgm:cxn modelId="{16D1EC71-3DA5-4490-8ADB-3C80D0F145A3}" type="presParOf" srcId="{C4D69671-9CAD-4794-AF52-A7CE821F9859}" destId="{C04953E2-86F1-49AE-850B-152C3CA5F24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2BAF08-FE33-458E-AFAA-03CA24E8A1B3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23E22B-6F09-4C2E-BE5C-50DFD0941D43}">
      <dgm:prSet phldrT="[Текст]"/>
      <dgm:spPr/>
      <dgm:t>
        <a:bodyPr/>
        <a:lstStyle/>
        <a:p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Найм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жилья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C186EEC-5AEB-4709-9888-9AC169FC6195}" type="parTrans" cxnId="{3C3FD93D-D61C-49D5-9422-4519BABAE709}">
      <dgm:prSet/>
      <dgm:spPr/>
      <dgm:t>
        <a:bodyPr/>
        <a:lstStyle/>
        <a:p>
          <a:endParaRPr lang="ru-RU"/>
        </a:p>
      </dgm:t>
    </dgm:pt>
    <dgm:pt modelId="{DAC04DE9-87E0-469C-821B-1E622DD663C8}" type="sibTrans" cxnId="{3C3FD93D-D61C-49D5-9422-4519BABAE709}">
      <dgm:prSet/>
      <dgm:spPr/>
      <dgm:t>
        <a:bodyPr/>
        <a:lstStyle/>
        <a:p>
          <a:endParaRPr lang="ru-RU"/>
        </a:p>
      </dgm:t>
    </dgm:pt>
    <dgm:pt modelId="{FFEF5B44-2D93-41D4-84BE-6C923762CA5A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по счету гостиницы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EAEEFD9-11CB-4634-840B-9FB98012D64B}" type="parTrans" cxnId="{74A52762-FC47-4A1B-BE90-AA82025994F0}">
      <dgm:prSet/>
      <dgm:spPr/>
      <dgm:t>
        <a:bodyPr/>
        <a:lstStyle/>
        <a:p>
          <a:endParaRPr lang="ru-RU"/>
        </a:p>
      </dgm:t>
    </dgm:pt>
    <dgm:pt modelId="{9870AC34-9EEF-4F30-BCCE-469F2A31D386}" type="sibTrans" cxnId="{74A52762-FC47-4A1B-BE90-AA82025994F0}">
      <dgm:prSet/>
      <dgm:spPr/>
      <dgm:t>
        <a:bodyPr/>
        <a:lstStyle/>
        <a:p>
          <a:endParaRPr lang="ru-RU"/>
        </a:p>
      </dgm:t>
    </dgm:pt>
    <dgm:pt modelId="{54B141CC-D857-4698-AA8E-B5E700C0B0B2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сложившиеся цены по найму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A479E820-BB70-452B-A73C-ABF6BBA7EBD2}" type="parTrans" cxnId="{4F1F297C-9EBD-4076-88BB-4E0962CB1DE6}">
      <dgm:prSet/>
      <dgm:spPr/>
      <dgm:t>
        <a:bodyPr/>
        <a:lstStyle/>
        <a:p>
          <a:endParaRPr lang="ru-RU"/>
        </a:p>
      </dgm:t>
    </dgm:pt>
    <dgm:pt modelId="{200C266B-22CF-4A08-91E7-39BB2056D249}" type="sibTrans" cxnId="{4F1F297C-9EBD-4076-88BB-4E0962CB1DE6}">
      <dgm:prSet/>
      <dgm:spPr/>
      <dgm:t>
        <a:bodyPr/>
        <a:lstStyle/>
        <a:p>
          <a:endParaRPr lang="ru-RU"/>
        </a:p>
      </dgm:t>
    </dgm:pt>
    <dgm:pt modelId="{402A6642-FDDB-4F2E-899B-692A803257A5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Проезд к месту командировки и  обратно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39A2B28-87E6-4EC0-B5B7-8CA122273F9D}" type="parTrans" cxnId="{6CB3366A-FF46-4B42-8DB3-9031B14FE332}">
      <dgm:prSet/>
      <dgm:spPr/>
      <dgm:t>
        <a:bodyPr/>
        <a:lstStyle/>
        <a:p>
          <a:endParaRPr lang="ru-RU"/>
        </a:p>
      </dgm:t>
    </dgm:pt>
    <dgm:pt modelId="{F2FEA757-0278-44ED-BD93-84FEB975C947}" type="sibTrans" cxnId="{6CB3366A-FF46-4B42-8DB3-9031B14FE332}">
      <dgm:prSet/>
      <dgm:spPr/>
      <dgm:t>
        <a:bodyPr/>
        <a:lstStyle/>
        <a:p>
          <a:endParaRPr lang="ru-RU"/>
        </a:p>
      </dgm:t>
    </dgm:pt>
    <dgm:pt modelId="{193FEC31-B194-4887-A3FF-40176AA7DD7F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по предъявленным проездным билетам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88C9D5F-A0F8-40E6-89F7-F1C7C6ACC1A5}" type="parTrans" cxnId="{4DCD78F1-4661-45E0-A2A3-C8F9BE547039}">
      <dgm:prSet/>
      <dgm:spPr/>
      <dgm:t>
        <a:bodyPr/>
        <a:lstStyle/>
        <a:p>
          <a:endParaRPr lang="ru-RU"/>
        </a:p>
      </dgm:t>
    </dgm:pt>
    <dgm:pt modelId="{34867E4E-DA28-4F49-8B98-6FBC0CB35F1C}" type="sibTrans" cxnId="{4DCD78F1-4661-45E0-A2A3-C8F9BE547039}">
      <dgm:prSet/>
      <dgm:spPr/>
      <dgm:t>
        <a:bodyPr/>
        <a:lstStyle/>
        <a:p>
          <a:endParaRPr lang="ru-RU"/>
        </a:p>
      </dgm:t>
    </dgm:pt>
    <dgm:pt modelId="{B4A1DF39-8BC0-48B7-9597-FDA88C8DD283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Суточные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76D7B09-609C-4D36-9B1A-A9FE3727A254}" type="parTrans" cxnId="{9259B936-5D90-49C0-9609-7B2EA9536D00}">
      <dgm:prSet/>
      <dgm:spPr/>
      <dgm:t>
        <a:bodyPr/>
        <a:lstStyle/>
        <a:p>
          <a:endParaRPr lang="ru-RU"/>
        </a:p>
      </dgm:t>
    </dgm:pt>
    <dgm:pt modelId="{DDCC7135-7B48-49F9-ABBC-7D375810D3AF}" type="sibTrans" cxnId="{9259B936-5D90-49C0-9609-7B2EA9536D00}">
      <dgm:prSet/>
      <dgm:spPr/>
      <dgm:t>
        <a:bodyPr/>
        <a:lstStyle/>
        <a:p>
          <a:endParaRPr lang="ru-RU"/>
        </a:p>
      </dgm:t>
    </dgm:pt>
    <dgm:pt modelId="{52467A21-1B8F-4792-9CCF-1D1E1EFC9394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700= в день на территории России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8AC17B9-3E18-4531-B3C4-1D5439D03E7D}" type="parTrans" cxnId="{F53BE7C0-7A49-4B59-A08B-D76DD174F191}">
      <dgm:prSet/>
      <dgm:spPr/>
      <dgm:t>
        <a:bodyPr/>
        <a:lstStyle/>
        <a:p>
          <a:endParaRPr lang="ru-RU"/>
        </a:p>
      </dgm:t>
    </dgm:pt>
    <dgm:pt modelId="{6A9A3FF1-C9CF-46E5-8A53-B6121DED3CA9}" type="sibTrans" cxnId="{F53BE7C0-7A49-4B59-A08B-D76DD174F191}">
      <dgm:prSet/>
      <dgm:spPr/>
      <dgm:t>
        <a:bodyPr/>
        <a:lstStyle/>
        <a:p>
          <a:endParaRPr lang="ru-RU"/>
        </a:p>
      </dgm:t>
    </dgm:pt>
    <dgm:pt modelId="{524B4E0D-6E7E-4754-B05D-291B2B945AC3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2500= в день за пределами России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D10E39B-63BE-4276-9720-690E30A847E0}" type="parTrans" cxnId="{3069D07D-3278-4CE7-B521-A31EE0ACC073}">
      <dgm:prSet/>
      <dgm:spPr/>
      <dgm:t>
        <a:bodyPr/>
        <a:lstStyle/>
        <a:p>
          <a:endParaRPr lang="ru-RU"/>
        </a:p>
      </dgm:t>
    </dgm:pt>
    <dgm:pt modelId="{4AFA8FBC-39DF-43F9-AA51-32D72756DA8C}" type="sibTrans" cxnId="{3069D07D-3278-4CE7-B521-A31EE0ACC073}">
      <dgm:prSet/>
      <dgm:spPr/>
      <dgm:t>
        <a:bodyPr/>
        <a:lstStyle/>
        <a:p>
          <a:endParaRPr lang="ru-RU"/>
        </a:p>
      </dgm:t>
    </dgm:pt>
    <dgm:pt modelId="{DCC879AE-4B75-49C0-A753-5436B74AF834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страховой сбор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AD0EC3E-BC5B-4AF2-9F27-D094D49467B4}" type="parTrans" cxnId="{495DAD05-0526-4D9D-AB15-7BB4E1AC1317}">
      <dgm:prSet/>
      <dgm:spPr/>
    </dgm:pt>
    <dgm:pt modelId="{6FF1A48D-AC95-45EB-9580-81F20A8DB264}" type="sibTrans" cxnId="{495DAD05-0526-4D9D-AB15-7BB4E1AC1317}">
      <dgm:prSet/>
      <dgm:spPr/>
    </dgm:pt>
    <dgm:pt modelId="{CF5C81BC-5C7E-4619-87A0-62339CC00FD2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оплата постельных принадлежностей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833C95E-61FC-4B79-8F27-E8118356864E}" type="parTrans" cxnId="{71DBBB9B-60E1-445A-9C13-C40DBDA7A446}">
      <dgm:prSet/>
      <dgm:spPr/>
    </dgm:pt>
    <dgm:pt modelId="{E6449DD5-B0A8-4B2C-BF9C-CE56793627C0}" type="sibTrans" cxnId="{71DBBB9B-60E1-445A-9C13-C40DBDA7A446}">
      <dgm:prSet/>
      <dgm:spPr/>
    </dgm:pt>
    <dgm:pt modelId="{6C971F70-E960-459C-9272-57AD3DE9A039}" type="pres">
      <dgm:prSet presAssocID="{6F2BAF08-FE33-458E-AFAA-03CA24E8A1B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A8CE61-9195-43DC-A629-88D75EB030BB}" type="pres">
      <dgm:prSet presAssocID="{9923E22B-6F09-4C2E-BE5C-50DFD0941D43}" presName="linNode" presStyleCnt="0"/>
      <dgm:spPr/>
      <dgm:t>
        <a:bodyPr/>
        <a:lstStyle/>
        <a:p>
          <a:endParaRPr lang="ru-RU"/>
        </a:p>
      </dgm:t>
    </dgm:pt>
    <dgm:pt modelId="{71EDF035-F6F8-4123-8915-32F3B3A83318}" type="pres">
      <dgm:prSet presAssocID="{9923E22B-6F09-4C2E-BE5C-50DFD0941D43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5F231-6C99-4123-B9E0-F7A8B9995A0A}" type="pres">
      <dgm:prSet presAssocID="{9923E22B-6F09-4C2E-BE5C-50DFD0941D43}" presName="descendantText" presStyleLbl="alignAccFollowNode1" presStyleIdx="0" presStyleCnt="3" custLinFactNeighborX="308" custLinFactNeighborY="3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F45F08-6557-442E-B3F1-1ED81A7E53B2}" type="pres">
      <dgm:prSet presAssocID="{DAC04DE9-87E0-469C-821B-1E622DD663C8}" presName="sp" presStyleCnt="0"/>
      <dgm:spPr/>
      <dgm:t>
        <a:bodyPr/>
        <a:lstStyle/>
        <a:p>
          <a:endParaRPr lang="ru-RU"/>
        </a:p>
      </dgm:t>
    </dgm:pt>
    <dgm:pt modelId="{9A17108F-3F37-4A3A-BEE3-8050485A44F5}" type="pres">
      <dgm:prSet presAssocID="{402A6642-FDDB-4F2E-899B-692A803257A5}" presName="linNode" presStyleCnt="0"/>
      <dgm:spPr/>
      <dgm:t>
        <a:bodyPr/>
        <a:lstStyle/>
        <a:p>
          <a:endParaRPr lang="ru-RU"/>
        </a:p>
      </dgm:t>
    </dgm:pt>
    <dgm:pt modelId="{5BD616CC-B94C-4F85-BCD8-45C0A02D9159}" type="pres">
      <dgm:prSet presAssocID="{402A6642-FDDB-4F2E-899B-692A803257A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2D844-1CF5-4EA0-AD9E-C8A044335D8F}" type="pres">
      <dgm:prSet presAssocID="{402A6642-FDDB-4F2E-899B-692A803257A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66ECA-F26F-4DFA-94BB-24674A8FCD4D}" type="pres">
      <dgm:prSet presAssocID="{F2FEA757-0278-44ED-BD93-84FEB975C947}" presName="sp" presStyleCnt="0"/>
      <dgm:spPr/>
      <dgm:t>
        <a:bodyPr/>
        <a:lstStyle/>
        <a:p>
          <a:endParaRPr lang="ru-RU"/>
        </a:p>
      </dgm:t>
    </dgm:pt>
    <dgm:pt modelId="{C4D69671-9CAD-4794-AF52-A7CE821F9859}" type="pres">
      <dgm:prSet presAssocID="{B4A1DF39-8BC0-48B7-9597-FDA88C8DD283}" presName="linNode" presStyleCnt="0"/>
      <dgm:spPr/>
      <dgm:t>
        <a:bodyPr/>
        <a:lstStyle/>
        <a:p>
          <a:endParaRPr lang="ru-RU"/>
        </a:p>
      </dgm:t>
    </dgm:pt>
    <dgm:pt modelId="{95024BEE-4620-40B3-BE80-3493828FB16F}" type="pres">
      <dgm:prSet presAssocID="{B4A1DF39-8BC0-48B7-9597-FDA88C8DD28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4953E2-86F1-49AE-850B-152C3CA5F241}" type="pres">
      <dgm:prSet presAssocID="{B4A1DF39-8BC0-48B7-9597-FDA88C8DD28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729716-AE4B-4301-8CCC-5D488E395BE7}" type="presOf" srcId="{6F2BAF08-FE33-458E-AFAA-03CA24E8A1B3}" destId="{6C971F70-E960-459C-9272-57AD3DE9A039}" srcOrd="0" destOrd="0" presId="urn:microsoft.com/office/officeart/2005/8/layout/vList5"/>
    <dgm:cxn modelId="{4DCD78F1-4661-45E0-A2A3-C8F9BE547039}" srcId="{402A6642-FDDB-4F2E-899B-692A803257A5}" destId="{193FEC31-B194-4887-A3FF-40176AA7DD7F}" srcOrd="0" destOrd="0" parTransId="{088C9D5F-A0F8-40E6-89F7-F1C7C6ACC1A5}" sibTransId="{34867E4E-DA28-4F49-8B98-6FBC0CB35F1C}"/>
    <dgm:cxn modelId="{028FA53B-09FD-41BC-A9A3-68F1AFC9F8BE}" type="presOf" srcId="{9923E22B-6F09-4C2E-BE5C-50DFD0941D43}" destId="{71EDF035-F6F8-4123-8915-32F3B3A83318}" srcOrd="0" destOrd="0" presId="urn:microsoft.com/office/officeart/2005/8/layout/vList5"/>
    <dgm:cxn modelId="{58EA1740-6289-45EE-B414-589A6CEFE67A}" type="presOf" srcId="{193FEC31-B194-4887-A3FF-40176AA7DD7F}" destId="{43C2D844-1CF5-4EA0-AD9E-C8A044335D8F}" srcOrd="0" destOrd="0" presId="urn:microsoft.com/office/officeart/2005/8/layout/vList5"/>
    <dgm:cxn modelId="{D4F02F74-2FCF-4009-B247-1170D6499E7B}" type="presOf" srcId="{DCC879AE-4B75-49C0-A753-5436B74AF834}" destId="{43C2D844-1CF5-4EA0-AD9E-C8A044335D8F}" srcOrd="0" destOrd="1" presId="urn:microsoft.com/office/officeart/2005/8/layout/vList5"/>
    <dgm:cxn modelId="{4F1F297C-9EBD-4076-88BB-4E0962CB1DE6}" srcId="{9923E22B-6F09-4C2E-BE5C-50DFD0941D43}" destId="{54B141CC-D857-4698-AA8E-B5E700C0B0B2}" srcOrd="1" destOrd="0" parTransId="{A479E820-BB70-452B-A73C-ABF6BBA7EBD2}" sibTransId="{200C266B-22CF-4A08-91E7-39BB2056D249}"/>
    <dgm:cxn modelId="{3C3FD93D-D61C-49D5-9422-4519BABAE709}" srcId="{6F2BAF08-FE33-458E-AFAA-03CA24E8A1B3}" destId="{9923E22B-6F09-4C2E-BE5C-50DFD0941D43}" srcOrd="0" destOrd="0" parTransId="{EC186EEC-5AEB-4709-9888-9AC169FC6195}" sibTransId="{DAC04DE9-87E0-469C-821B-1E622DD663C8}"/>
    <dgm:cxn modelId="{9259B936-5D90-49C0-9609-7B2EA9536D00}" srcId="{6F2BAF08-FE33-458E-AFAA-03CA24E8A1B3}" destId="{B4A1DF39-8BC0-48B7-9597-FDA88C8DD283}" srcOrd="2" destOrd="0" parTransId="{E76D7B09-609C-4D36-9B1A-A9FE3727A254}" sibTransId="{DDCC7135-7B48-49F9-ABBC-7D375810D3AF}"/>
    <dgm:cxn modelId="{6CB3366A-FF46-4B42-8DB3-9031B14FE332}" srcId="{6F2BAF08-FE33-458E-AFAA-03CA24E8A1B3}" destId="{402A6642-FDDB-4F2E-899B-692A803257A5}" srcOrd="1" destOrd="0" parTransId="{639A2B28-87E6-4EC0-B5B7-8CA122273F9D}" sibTransId="{F2FEA757-0278-44ED-BD93-84FEB975C947}"/>
    <dgm:cxn modelId="{F53BE7C0-7A49-4B59-A08B-D76DD174F191}" srcId="{B4A1DF39-8BC0-48B7-9597-FDA88C8DD283}" destId="{52467A21-1B8F-4792-9CCF-1D1E1EFC9394}" srcOrd="0" destOrd="0" parTransId="{C8AC17B9-3E18-4531-B3C4-1D5439D03E7D}" sibTransId="{6A9A3FF1-C9CF-46E5-8A53-B6121DED3CA9}"/>
    <dgm:cxn modelId="{3069D07D-3278-4CE7-B521-A31EE0ACC073}" srcId="{B4A1DF39-8BC0-48B7-9597-FDA88C8DD283}" destId="{524B4E0D-6E7E-4754-B05D-291B2B945AC3}" srcOrd="1" destOrd="0" parTransId="{9D10E39B-63BE-4276-9720-690E30A847E0}" sibTransId="{4AFA8FBC-39DF-43F9-AA51-32D72756DA8C}"/>
    <dgm:cxn modelId="{74A52762-FC47-4A1B-BE90-AA82025994F0}" srcId="{9923E22B-6F09-4C2E-BE5C-50DFD0941D43}" destId="{FFEF5B44-2D93-41D4-84BE-6C923762CA5A}" srcOrd="0" destOrd="0" parTransId="{EEAEEFD9-11CB-4634-840B-9FB98012D64B}" sibTransId="{9870AC34-9EEF-4F30-BCCE-469F2A31D386}"/>
    <dgm:cxn modelId="{495DAD05-0526-4D9D-AB15-7BB4E1AC1317}" srcId="{402A6642-FDDB-4F2E-899B-692A803257A5}" destId="{DCC879AE-4B75-49C0-A753-5436B74AF834}" srcOrd="1" destOrd="0" parTransId="{AAD0EC3E-BC5B-4AF2-9F27-D094D49467B4}" sibTransId="{6FF1A48D-AC95-45EB-9580-81F20A8DB264}"/>
    <dgm:cxn modelId="{71DBBB9B-60E1-445A-9C13-C40DBDA7A446}" srcId="{402A6642-FDDB-4F2E-899B-692A803257A5}" destId="{CF5C81BC-5C7E-4619-87A0-62339CC00FD2}" srcOrd="2" destOrd="0" parTransId="{9833C95E-61FC-4B79-8F27-E8118356864E}" sibTransId="{E6449DD5-B0A8-4B2C-BF9C-CE56793627C0}"/>
    <dgm:cxn modelId="{F50C0197-CFCF-48F4-A3E6-0D4DB115EE9F}" type="presOf" srcId="{52467A21-1B8F-4792-9CCF-1D1E1EFC9394}" destId="{C04953E2-86F1-49AE-850B-152C3CA5F241}" srcOrd="0" destOrd="0" presId="urn:microsoft.com/office/officeart/2005/8/layout/vList5"/>
    <dgm:cxn modelId="{0E6F4FB4-0981-421C-AE7E-D1D6AFBEA7DA}" type="presOf" srcId="{524B4E0D-6E7E-4754-B05D-291B2B945AC3}" destId="{C04953E2-86F1-49AE-850B-152C3CA5F241}" srcOrd="0" destOrd="1" presId="urn:microsoft.com/office/officeart/2005/8/layout/vList5"/>
    <dgm:cxn modelId="{69BA5AAF-5906-45D1-8870-77FFF5624418}" type="presOf" srcId="{402A6642-FDDB-4F2E-899B-692A803257A5}" destId="{5BD616CC-B94C-4F85-BCD8-45C0A02D9159}" srcOrd="0" destOrd="0" presId="urn:microsoft.com/office/officeart/2005/8/layout/vList5"/>
    <dgm:cxn modelId="{A47D7285-80B9-4CB7-9225-CA6262CD15C9}" type="presOf" srcId="{B4A1DF39-8BC0-48B7-9597-FDA88C8DD283}" destId="{95024BEE-4620-40B3-BE80-3493828FB16F}" srcOrd="0" destOrd="0" presId="urn:microsoft.com/office/officeart/2005/8/layout/vList5"/>
    <dgm:cxn modelId="{19AC2F31-A68A-41E1-8A6F-858EBED4B9FA}" type="presOf" srcId="{54B141CC-D857-4698-AA8E-B5E700C0B0B2}" destId="{9895F231-6C99-4123-B9E0-F7A8B9995A0A}" srcOrd="0" destOrd="1" presId="urn:microsoft.com/office/officeart/2005/8/layout/vList5"/>
    <dgm:cxn modelId="{AA324BB2-D73E-41F0-B8C0-64569126226A}" type="presOf" srcId="{CF5C81BC-5C7E-4619-87A0-62339CC00FD2}" destId="{43C2D844-1CF5-4EA0-AD9E-C8A044335D8F}" srcOrd="0" destOrd="2" presId="urn:microsoft.com/office/officeart/2005/8/layout/vList5"/>
    <dgm:cxn modelId="{3B2B4770-DE0B-4FE0-AF98-A902D13B11C7}" type="presOf" srcId="{FFEF5B44-2D93-41D4-84BE-6C923762CA5A}" destId="{9895F231-6C99-4123-B9E0-F7A8B9995A0A}" srcOrd="0" destOrd="0" presId="urn:microsoft.com/office/officeart/2005/8/layout/vList5"/>
    <dgm:cxn modelId="{014D9437-1F9B-49E5-A17F-96BB01B8616C}" type="presParOf" srcId="{6C971F70-E960-459C-9272-57AD3DE9A039}" destId="{41A8CE61-9195-43DC-A629-88D75EB030BB}" srcOrd="0" destOrd="0" presId="urn:microsoft.com/office/officeart/2005/8/layout/vList5"/>
    <dgm:cxn modelId="{CDD3037D-9E48-4EF1-8B1A-8118CCB4200F}" type="presParOf" srcId="{41A8CE61-9195-43DC-A629-88D75EB030BB}" destId="{71EDF035-F6F8-4123-8915-32F3B3A83318}" srcOrd="0" destOrd="0" presId="urn:microsoft.com/office/officeart/2005/8/layout/vList5"/>
    <dgm:cxn modelId="{26779612-7DE1-40F4-BB07-DA52DE03168B}" type="presParOf" srcId="{41A8CE61-9195-43DC-A629-88D75EB030BB}" destId="{9895F231-6C99-4123-B9E0-F7A8B9995A0A}" srcOrd="1" destOrd="0" presId="urn:microsoft.com/office/officeart/2005/8/layout/vList5"/>
    <dgm:cxn modelId="{5FF276FF-C816-433B-AA84-436DAE087E52}" type="presParOf" srcId="{6C971F70-E960-459C-9272-57AD3DE9A039}" destId="{6FF45F08-6557-442E-B3F1-1ED81A7E53B2}" srcOrd="1" destOrd="0" presId="urn:microsoft.com/office/officeart/2005/8/layout/vList5"/>
    <dgm:cxn modelId="{9F94AA51-82AA-4807-B2AE-110B338F9238}" type="presParOf" srcId="{6C971F70-E960-459C-9272-57AD3DE9A039}" destId="{9A17108F-3F37-4A3A-BEE3-8050485A44F5}" srcOrd="2" destOrd="0" presId="urn:microsoft.com/office/officeart/2005/8/layout/vList5"/>
    <dgm:cxn modelId="{0EE7B337-67AA-4684-ABAF-8A160427987D}" type="presParOf" srcId="{9A17108F-3F37-4A3A-BEE3-8050485A44F5}" destId="{5BD616CC-B94C-4F85-BCD8-45C0A02D9159}" srcOrd="0" destOrd="0" presId="urn:microsoft.com/office/officeart/2005/8/layout/vList5"/>
    <dgm:cxn modelId="{3E6502EC-4544-45BE-8C40-A07F86CBC094}" type="presParOf" srcId="{9A17108F-3F37-4A3A-BEE3-8050485A44F5}" destId="{43C2D844-1CF5-4EA0-AD9E-C8A044335D8F}" srcOrd="1" destOrd="0" presId="urn:microsoft.com/office/officeart/2005/8/layout/vList5"/>
    <dgm:cxn modelId="{39093A6A-7131-4F69-9CE1-E65558F8E67E}" type="presParOf" srcId="{6C971F70-E960-459C-9272-57AD3DE9A039}" destId="{C1E66ECA-F26F-4DFA-94BB-24674A8FCD4D}" srcOrd="3" destOrd="0" presId="urn:microsoft.com/office/officeart/2005/8/layout/vList5"/>
    <dgm:cxn modelId="{6FFA897B-1EAB-4888-A7C4-0427846237E9}" type="presParOf" srcId="{6C971F70-E960-459C-9272-57AD3DE9A039}" destId="{C4D69671-9CAD-4794-AF52-A7CE821F9859}" srcOrd="4" destOrd="0" presId="urn:microsoft.com/office/officeart/2005/8/layout/vList5"/>
    <dgm:cxn modelId="{BDBCF972-C944-434A-934C-57EB63066A77}" type="presParOf" srcId="{C4D69671-9CAD-4794-AF52-A7CE821F9859}" destId="{95024BEE-4620-40B3-BE80-3493828FB16F}" srcOrd="0" destOrd="0" presId="urn:microsoft.com/office/officeart/2005/8/layout/vList5"/>
    <dgm:cxn modelId="{87FCE661-0BDF-4A1E-9B4C-4498F32CE9F6}" type="presParOf" srcId="{C4D69671-9CAD-4794-AF52-A7CE821F9859}" destId="{C04953E2-86F1-49AE-850B-152C3CA5F24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4558CA-2C0B-4418-8E1D-7C944F600F4C}" type="doc">
      <dgm:prSet loTypeId="urn:microsoft.com/office/officeart/2005/8/layout/chevron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613C09-271E-4842-B457-BCF437B2EADA}">
      <dgm:prSet phldrT="[Текст]" custT="1"/>
      <dgm:spPr/>
      <dgm:t>
        <a:bodyPr/>
        <a:lstStyle/>
        <a:p>
          <a:endParaRPr lang="ru-RU" sz="140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400" smtClean="0">
              <a:latin typeface="Times New Roman" pitchFamily="18" charset="0"/>
              <a:cs typeface="Times New Roman" pitchFamily="18" charset="0"/>
            </a:rPr>
            <a:t> Кассир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CD1BFC97-7AB7-403B-9142-3C32868C86F5}" type="parTrans" cxnId="{5084A4D3-A1DC-4C3E-86FE-FE3FC7C6C548}">
      <dgm:prSet/>
      <dgm:spPr/>
      <dgm:t>
        <a:bodyPr/>
        <a:lstStyle/>
        <a:p>
          <a:endParaRPr lang="ru-RU"/>
        </a:p>
      </dgm:t>
    </dgm:pt>
    <dgm:pt modelId="{F3F414CE-5AD5-47B5-9946-FA58ED108894}" type="sibTrans" cxnId="{5084A4D3-A1DC-4C3E-86FE-FE3FC7C6C548}">
      <dgm:prSet/>
      <dgm:spPr/>
      <dgm:t>
        <a:bodyPr/>
        <a:lstStyle/>
        <a:p>
          <a:endParaRPr lang="ru-RU"/>
        </a:p>
      </dgm:t>
    </dgm:pt>
    <dgm:pt modelId="{77856D35-B184-478F-9C6C-7B689D0776B6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выдает деньги под отчет с отметкой в авансовом отчете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4674ED80-BF23-4795-99BB-2624027419F6}" type="parTrans" cxnId="{6940CF7E-4B3E-4506-8C41-826C72A7FD74}">
      <dgm:prSet/>
      <dgm:spPr/>
      <dgm:t>
        <a:bodyPr/>
        <a:lstStyle/>
        <a:p>
          <a:endParaRPr lang="ru-RU"/>
        </a:p>
      </dgm:t>
    </dgm:pt>
    <dgm:pt modelId="{2A0FC479-3331-49BB-8783-BD060A37BA6B}" type="sibTrans" cxnId="{6940CF7E-4B3E-4506-8C41-826C72A7FD74}">
      <dgm:prSet/>
      <dgm:spPr/>
      <dgm:t>
        <a:bodyPr/>
        <a:lstStyle/>
        <a:p>
          <a:endParaRPr lang="ru-RU"/>
        </a:p>
      </dgm:t>
    </dgm:pt>
    <dgm:pt modelId="{77AC1665-9FB6-4FFE-98AF-23A9DCC9F93D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принимает, неиспользованные подотчетные суммы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574B4A7-2CB7-4E23-8B71-AAE4A19D15F5}" type="parTrans" cxnId="{F00B0917-9A2E-41E4-A853-298C1901CC9D}">
      <dgm:prSet/>
      <dgm:spPr/>
      <dgm:t>
        <a:bodyPr/>
        <a:lstStyle/>
        <a:p>
          <a:endParaRPr lang="ru-RU"/>
        </a:p>
      </dgm:t>
    </dgm:pt>
    <dgm:pt modelId="{F303D2C0-3EA2-491D-B93C-95ADE37ED2E3}" type="sibTrans" cxnId="{F00B0917-9A2E-41E4-A853-298C1901CC9D}">
      <dgm:prSet/>
      <dgm:spPr/>
      <dgm:t>
        <a:bodyPr/>
        <a:lstStyle/>
        <a:p>
          <a:endParaRPr lang="ru-RU"/>
        </a:p>
      </dgm:t>
    </dgm:pt>
    <dgm:pt modelId="{696D6627-3D8D-40FD-97DA-7D6901D36C69}">
      <dgm:prSet phldrT="[Текст]" custT="1"/>
      <dgm:spPr/>
      <dgm:t>
        <a:bodyPr/>
        <a:lstStyle/>
        <a:p>
          <a:endParaRPr lang="ru-RU" sz="600" smtClean="0"/>
        </a:p>
        <a:p>
          <a:r>
            <a:rPr lang="ru-RU" sz="1050" smtClean="0">
              <a:latin typeface="Times New Roman" pitchFamily="18" charset="0"/>
              <a:cs typeface="Times New Roman" pitchFamily="18" charset="0"/>
            </a:rPr>
            <a:t>Поотчетное лицо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A243D933-9AA9-448F-824C-9CCA933A2F06}" type="parTrans" cxnId="{25918C8E-40D0-40D5-8490-AAB93763A73C}">
      <dgm:prSet/>
      <dgm:spPr/>
      <dgm:t>
        <a:bodyPr/>
        <a:lstStyle/>
        <a:p>
          <a:endParaRPr lang="ru-RU"/>
        </a:p>
      </dgm:t>
    </dgm:pt>
    <dgm:pt modelId="{5E7CA6BE-82B0-4067-AE58-EFC2F3B19F68}" type="sibTrans" cxnId="{25918C8E-40D0-40D5-8490-AAB93763A73C}">
      <dgm:prSet/>
      <dgm:spPr/>
      <dgm:t>
        <a:bodyPr/>
        <a:lstStyle/>
        <a:p>
          <a:endParaRPr lang="ru-RU"/>
        </a:p>
      </dgm:t>
    </dgm:pt>
    <dgm:pt modelId="{8B528F31-4B68-4E76-BBD0-937886891B48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составляет авансовый отчет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4D773745-23A8-4B3B-9519-3C0185EAFB71}" type="parTrans" cxnId="{CE720CD3-F0E6-4DC1-B942-007729D73377}">
      <dgm:prSet/>
      <dgm:spPr/>
      <dgm:t>
        <a:bodyPr/>
        <a:lstStyle/>
        <a:p>
          <a:endParaRPr lang="ru-RU"/>
        </a:p>
      </dgm:t>
    </dgm:pt>
    <dgm:pt modelId="{714B6F1C-DE26-418B-A1D6-A72744940145}" type="sibTrans" cxnId="{CE720CD3-F0E6-4DC1-B942-007729D73377}">
      <dgm:prSet/>
      <dgm:spPr/>
      <dgm:t>
        <a:bodyPr/>
        <a:lstStyle/>
        <a:p>
          <a:endParaRPr lang="ru-RU"/>
        </a:p>
      </dgm:t>
    </dgm:pt>
    <dgm:pt modelId="{25CD9A7B-30E8-45B5-9823-5FD1A1334B6E}">
      <dgm:prSet phldrT="[Текст]" custT="1"/>
      <dgm:spPr/>
      <dgm:t>
        <a:bodyPr/>
        <a:lstStyle/>
        <a:p>
          <a:endParaRPr lang="ru-RU" sz="600" smtClean="0"/>
        </a:p>
        <a:p>
          <a:r>
            <a:rPr lang="ru-RU" sz="1200" smtClean="0">
              <a:latin typeface="Times New Roman" pitchFamily="18" charset="0"/>
              <a:cs typeface="Times New Roman" pitchFamily="18" charset="0"/>
            </a:rPr>
            <a:t>Бухгалтер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A8D6648E-0460-4A74-907C-6ED045D89790}" type="parTrans" cxnId="{9F168EE4-E130-4965-9AA2-DFF311390DC9}">
      <dgm:prSet/>
      <dgm:spPr/>
      <dgm:t>
        <a:bodyPr/>
        <a:lstStyle/>
        <a:p>
          <a:endParaRPr lang="ru-RU"/>
        </a:p>
      </dgm:t>
    </dgm:pt>
    <dgm:pt modelId="{AC8F92BF-2519-41A2-A805-8229EFEBE6EB}" type="sibTrans" cxnId="{9F168EE4-E130-4965-9AA2-DFF311390DC9}">
      <dgm:prSet/>
      <dgm:spPr/>
      <dgm:t>
        <a:bodyPr/>
        <a:lstStyle/>
        <a:p>
          <a:endParaRPr lang="ru-RU"/>
        </a:p>
      </dgm:t>
    </dgm:pt>
    <dgm:pt modelId="{DF908F2A-DC77-4492-B13A-26E31D2F0C78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утверждает сумму по авансовому отчету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AB3561E4-8790-41A8-971E-83DC613F4CB0}" type="parTrans" cxnId="{682E99F5-B319-4B72-87FF-AF1981A2B72B}">
      <dgm:prSet/>
      <dgm:spPr/>
      <dgm:t>
        <a:bodyPr/>
        <a:lstStyle/>
        <a:p>
          <a:endParaRPr lang="ru-RU"/>
        </a:p>
      </dgm:t>
    </dgm:pt>
    <dgm:pt modelId="{EEA57D19-CA32-44D3-BDD2-23AEC42AD746}" type="sibTrans" cxnId="{682E99F5-B319-4B72-87FF-AF1981A2B72B}">
      <dgm:prSet/>
      <dgm:spPr/>
      <dgm:t>
        <a:bodyPr/>
        <a:lstStyle/>
        <a:p>
          <a:endParaRPr lang="ru-RU"/>
        </a:p>
      </dgm:t>
    </dgm:pt>
    <dgm:pt modelId="{1D505A44-F4DD-4030-9693-74D531AB553A}">
      <dgm:prSet phldrT="[Текст]" phldr="1"/>
      <dgm:spPr/>
      <dgm:t>
        <a:bodyPr/>
        <a:lstStyle/>
        <a:p>
          <a:endParaRPr lang="ru-RU" sz="1600" dirty="0"/>
        </a:p>
      </dgm:t>
    </dgm:pt>
    <dgm:pt modelId="{13867F37-E7E9-4493-A244-8C231C2A3B09}" type="parTrans" cxnId="{0630522D-D6D1-402C-8502-5FBC266C05B5}">
      <dgm:prSet/>
      <dgm:spPr/>
      <dgm:t>
        <a:bodyPr/>
        <a:lstStyle/>
        <a:p>
          <a:endParaRPr lang="ru-RU"/>
        </a:p>
      </dgm:t>
    </dgm:pt>
    <dgm:pt modelId="{630EE9D0-5399-48A7-924F-22F72DCABE1A}" type="sibTrans" cxnId="{0630522D-D6D1-402C-8502-5FBC266C05B5}">
      <dgm:prSet/>
      <dgm:spPr/>
      <dgm:t>
        <a:bodyPr/>
        <a:lstStyle/>
        <a:p>
          <a:endParaRPr lang="ru-RU"/>
        </a:p>
      </dgm:t>
    </dgm:pt>
    <dgm:pt modelId="{282AD4BE-E6CA-4968-9441-DBAC371F253A}">
      <dgm:prSet phldrT="[Текст]" custT="1"/>
      <dgm:spPr/>
      <dgm:t>
        <a:bodyPr/>
        <a:lstStyle/>
        <a:p>
          <a:endParaRPr lang="ru-RU" sz="500" smtClean="0"/>
        </a:p>
        <a:p>
          <a:r>
            <a:rPr lang="ru-RU" sz="1000" smtClean="0">
              <a:latin typeface="Times New Roman" pitchFamily="18" charset="0"/>
              <a:cs typeface="Times New Roman" pitchFamily="18" charset="0"/>
            </a:rPr>
            <a:t>Главный бухгалтер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423FA120-EE2B-435D-8411-A30245C0019B}" type="parTrans" cxnId="{45A854D2-283E-435C-A681-33C3888C1DBC}">
      <dgm:prSet/>
      <dgm:spPr/>
      <dgm:t>
        <a:bodyPr/>
        <a:lstStyle/>
        <a:p>
          <a:endParaRPr lang="ru-RU"/>
        </a:p>
      </dgm:t>
    </dgm:pt>
    <dgm:pt modelId="{26B29709-688E-47AF-8546-190017748052}" type="sibTrans" cxnId="{45A854D2-283E-435C-A681-33C3888C1DBC}">
      <dgm:prSet/>
      <dgm:spPr/>
      <dgm:t>
        <a:bodyPr/>
        <a:lstStyle/>
        <a:p>
          <a:endParaRPr lang="ru-RU"/>
        </a:p>
      </dgm:t>
    </dgm:pt>
    <dgm:pt modelId="{05185611-4680-4E05-9033-783BF3621FBE}">
      <dgm:prSet phldrT="[Текст]" custT="1"/>
      <dgm:spPr/>
      <dgm:t>
        <a:bodyPr/>
        <a:lstStyle/>
        <a:p>
          <a:endParaRPr lang="ru-RU" sz="600" smtClean="0"/>
        </a:p>
        <a:p>
          <a:r>
            <a:rPr lang="ru-RU" sz="900" smtClean="0">
              <a:latin typeface="Times New Roman" pitchFamily="18" charset="0"/>
              <a:cs typeface="Times New Roman" pitchFamily="18" charset="0"/>
            </a:rPr>
            <a:t>Руководитель предприятия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F3381A0E-A0D8-4721-B6CC-2CA1BE864B0C}" type="parTrans" cxnId="{5CEAB8E1-5C68-4AEB-B061-6C8214D67713}">
      <dgm:prSet/>
      <dgm:spPr/>
      <dgm:t>
        <a:bodyPr/>
        <a:lstStyle/>
        <a:p>
          <a:endParaRPr lang="ru-RU"/>
        </a:p>
      </dgm:t>
    </dgm:pt>
    <dgm:pt modelId="{41F2AA8C-E5BC-4347-AC5A-53B591813E7F}" type="sibTrans" cxnId="{5CEAB8E1-5C68-4AEB-B061-6C8214D67713}">
      <dgm:prSet/>
      <dgm:spPr/>
      <dgm:t>
        <a:bodyPr/>
        <a:lstStyle/>
        <a:p>
          <a:endParaRPr lang="ru-RU"/>
        </a:p>
      </dgm:t>
    </dgm:pt>
    <dgm:pt modelId="{B98C4460-ADCF-4883-9415-CAB4792BE5BB}">
      <dgm:prSet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проверяет правильность составления авансового отчета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D16478A4-911A-4DEC-9955-1793D89B36B7}" type="parTrans" cxnId="{22787B21-8C1B-4DF5-875F-45F13DCF27CA}">
      <dgm:prSet/>
      <dgm:spPr/>
      <dgm:t>
        <a:bodyPr/>
        <a:lstStyle/>
        <a:p>
          <a:endParaRPr lang="ru-RU"/>
        </a:p>
      </dgm:t>
    </dgm:pt>
    <dgm:pt modelId="{28DFEBCF-DF24-4806-9589-4DE8639F6830}" type="sibTrans" cxnId="{22787B21-8C1B-4DF5-875F-45F13DCF27CA}">
      <dgm:prSet/>
      <dgm:spPr/>
      <dgm:t>
        <a:bodyPr/>
        <a:lstStyle/>
        <a:p>
          <a:endParaRPr lang="ru-RU"/>
        </a:p>
      </dgm:t>
    </dgm:pt>
    <dgm:pt modelId="{28941AF7-5EDB-46E9-AB4A-FB46765D5229}">
      <dgm:prSet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составляет бухгалтерские проводки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90A730B1-2E7E-4E09-A426-660CEFBAAB10}" type="parTrans" cxnId="{911CBC71-D446-494C-9ED3-039096E32971}">
      <dgm:prSet/>
      <dgm:spPr/>
      <dgm:t>
        <a:bodyPr/>
        <a:lstStyle/>
        <a:p>
          <a:endParaRPr lang="ru-RU"/>
        </a:p>
      </dgm:t>
    </dgm:pt>
    <dgm:pt modelId="{E8A7BE21-2642-4987-B85F-64F2A91C7F12}" type="sibTrans" cxnId="{911CBC71-D446-494C-9ED3-039096E32971}">
      <dgm:prSet/>
      <dgm:spPr/>
      <dgm:t>
        <a:bodyPr/>
        <a:lstStyle/>
        <a:p>
          <a:endParaRPr lang="ru-RU"/>
        </a:p>
      </dgm:t>
    </dgm:pt>
    <dgm:pt modelId="{4325F2CD-71B7-4D90-BDB6-23080F6B634E}">
      <dgm:prSet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проверяет и контролирует действия кассира и бухгалтера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AFE5FC59-BD97-482A-9C9B-1206625D5287}" type="parTrans" cxnId="{610BEB9C-F5F3-4134-9CCA-DA5E8B69B18D}">
      <dgm:prSet/>
      <dgm:spPr/>
      <dgm:t>
        <a:bodyPr/>
        <a:lstStyle/>
        <a:p>
          <a:endParaRPr lang="ru-RU"/>
        </a:p>
      </dgm:t>
    </dgm:pt>
    <dgm:pt modelId="{9D016529-71FB-4D0C-96A3-E618BDC83E88}" type="sibTrans" cxnId="{610BEB9C-F5F3-4134-9CCA-DA5E8B69B18D}">
      <dgm:prSet/>
      <dgm:spPr/>
      <dgm:t>
        <a:bodyPr/>
        <a:lstStyle/>
        <a:p>
          <a:endParaRPr lang="ru-RU"/>
        </a:p>
      </dgm:t>
    </dgm:pt>
    <dgm:pt modelId="{835645BD-F069-4574-A7FA-D5A766EACEA6}" type="pres">
      <dgm:prSet presAssocID="{904558CA-2C0B-4418-8E1D-7C944F600F4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6FA06B-060C-4817-9C4C-8CE2FEAF9034}" type="pres">
      <dgm:prSet presAssocID="{F2613C09-271E-4842-B457-BCF437B2EADA}" presName="composite" presStyleCnt="0"/>
      <dgm:spPr/>
      <dgm:t>
        <a:bodyPr/>
        <a:lstStyle/>
        <a:p>
          <a:endParaRPr lang="ru-RU"/>
        </a:p>
      </dgm:t>
    </dgm:pt>
    <dgm:pt modelId="{BE1931AB-6DE0-4780-9D05-13D4636CEDCF}" type="pres">
      <dgm:prSet presAssocID="{F2613C09-271E-4842-B457-BCF437B2EADA}" presName="parentText" presStyleLbl="alignNode1" presStyleIdx="0" presStyleCnt="5" custScaleX="110000" custScaleY="11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6436BC-D73C-4656-923F-E92E0C5B43D6}" type="pres">
      <dgm:prSet presAssocID="{F2613C09-271E-4842-B457-BCF437B2EADA}" presName="descendantText" presStyleLbl="alignAcc1" presStyleIdx="0" presStyleCnt="5" custScaleX="90910" custScaleY="90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0D574E-DAD7-45E4-BBD9-B54B60EC18F7}" type="pres">
      <dgm:prSet presAssocID="{F3F414CE-5AD5-47B5-9946-FA58ED108894}" presName="sp" presStyleCnt="0"/>
      <dgm:spPr/>
      <dgm:t>
        <a:bodyPr/>
        <a:lstStyle/>
        <a:p>
          <a:endParaRPr lang="ru-RU"/>
        </a:p>
      </dgm:t>
    </dgm:pt>
    <dgm:pt modelId="{244A9E56-DB47-4AA7-B476-1D3556252A79}" type="pres">
      <dgm:prSet presAssocID="{696D6627-3D8D-40FD-97DA-7D6901D36C69}" presName="composite" presStyleCnt="0"/>
      <dgm:spPr/>
      <dgm:t>
        <a:bodyPr/>
        <a:lstStyle/>
        <a:p>
          <a:endParaRPr lang="ru-RU"/>
        </a:p>
      </dgm:t>
    </dgm:pt>
    <dgm:pt modelId="{15FE8191-6120-4397-81FB-ADD963572CAE}" type="pres">
      <dgm:prSet presAssocID="{696D6627-3D8D-40FD-97DA-7D6901D36C69}" presName="parentText" presStyleLbl="alignNode1" presStyleIdx="1" presStyleCnt="5" custScaleX="110000" custScaleY="110000" custLinFactNeighborX="-3924" custLinFactNeighborY="-2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ED52F6-547C-4CB7-998A-CB1C11BDA429}" type="pres">
      <dgm:prSet presAssocID="{696D6627-3D8D-40FD-97DA-7D6901D36C69}" presName="descendantText" presStyleLbl="alignAcc1" presStyleIdx="1" presStyleCnt="5" custScaleX="90496" custScaleY="90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715691-8762-43CA-A63F-266D4113FE7C}" type="pres">
      <dgm:prSet presAssocID="{5E7CA6BE-82B0-4067-AE58-EFC2F3B19F68}" presName="sp" presStyleCnt="0"/>
      <dgm:spPr/>
      <dgm:t>
        <a:bodyPr/>
        <a:lstStyle/>
        <a:p>
          <a:endParaRPr lang="ru-RU"/>
        </a:p>
      </dgm:t>
    </dgm:pt>
    <dgm:pt modelId="{BCBA458C-2809-4F3F-B021-679479EDC222}" type="pres">
      <dgm:prSet presAssocID="{25CD9A7B-30E8-45B5-9823-5FD1A1334B6E}" presName="composite" presStyleCnt="0"/>
      <dgm:spPr/>
      <dgm:t>
        <a:bodyPr/>
        <a:lstStyle/>
        <a:p>
          <a:endParaRPr lang="ru-RU"/>
        </a:p>
      </dgm:t>
    </dgm:pt>
    <dgm:pt modelId="{61A22F19-4C8D-446F-8929-0137EBEA637F}" type="pres">
      <dgm:prSet presAssocID="{25CD9A7B-30E8-45B5-9823-5FD1A1334B6E}" presName="parentText" presStyleLbl="alignNode1" presStyleIdx="2" presStyleCnt="5" custScaleX="110000" custScaleY="110000" custLinFactNeighborX="-3924" custLinFactNeighborY="-1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4B5B6-55D9-4FBB-AA0E-D077E9CBC002}" type="pres">
      <dgm:prSet presAssocID="{25CD9A7B-30E8-45B5-9823-5FD1A1334B6E}" presName="descendantText" presStyleLbl="alignAcc1" presStyleIdx="2" presStyleCnt="5" custScaleX="90909" custScaleY="90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1BFF9E-8CF0-4A96-ABB4-83725D3C0365}" type="pres">
      <dgm:prSet presAssocID="{AC8F92BF-2519-41A2-A805-8229EFEBE6EB}" presName="sp" presStyleCnt="0"/>
      <dgm:spPr/>
      <dgm:t>
        <a:bodyPr/>
        <a:lstStyle/>
        <a:p>
          <a:endParaRPr lang="ru-RU"/>
        </a:p>
      </dgm:t>
    </dgm:pt>
    <dgm:pt modelId="{B71CEC42-BF06-4743-BFD9-4BEDA3383DD4}" type="pres">
      <dgm:prSet presAssocID="{282AD4BE-E6CA-4968-9441-DBAC371F253A}" presName="composite" presStyleCnt="0"/>
      <dgm:spPr/>
      <dgm:t>
        <a:bodyPr/>
        <a:lstStyle/>
        <a:p>
          <a:endParaRPr lang="ru-RU"/>
        </a:p>
      </dgm:t>
    </dgm:pt>
    <dgm:pt modelId="{C278C0BB-30E0-4669-A58F-453EFD011276}" type="pres">
      <dgm:prSet presAssocID="{282AD4BE-E6CA-4968-9441-DBAC371F253A}" presName="parentText" presStyleLbl="alignNode1" presStyleIdx="3" presStyleCnt="5" custScaleX="110000" custScaleY="11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79D0E1-1903-4727-B2CF-56E42531A18E}" type="pres">
      <dgm:prSet presAssocID="{282AD4BE-E6CA-4968-9441-DBAC371F253A}" presName="descendantText" presStyleLbl="alignAcc1" presStyleIdx="3" presStyleCnt="5" custScaleX="90909" custScaleY="90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93C58-0D23-446B-B3DB-7275F48A56CF}" type="pres">
      <dgm:prSet presAssocID="{26B29709-688E-47AF-8546-190017748052}" presName="sp" presStyleCnt="0"/>
      <dgm:spPr/>
      <dgm:t>
        <a:bodyPr/>
        <a:lstStyle/>
        <a:p>
          <a:endParaRPr lang="ru-RU"/>
        </a:p>
      </dgm:t>
    </dgm:pt>
    <dgm:pt modelId="{C2703784-D9FF-4D29-9E18-3E5F721F1153}" type="pres">
      <dgm:prSet presAssocID="{05185611-4680-4E05-9033-783BF3621FBE}" presName="composite" presStyleCnt="0"/>
      <dgm:spPr/>
      <dgm:t>
        <a:bodyPr/>
        <a:lstStyle/>
        <a:p>
          <a:endParaRPr lang="ru-RU"/>
        </a:p>
      </dgm:t>
    </dgm:pt>
    <dgm:pt modelId="{F2E129F3-0D00-4057-8817-83CE25AB3EC1}" type="pres">
      <dgm:prSet presAssocID="{05185611-4680-4E05-9033-783BF3621FBE}" presName="parentText" presStyleLbl="alignNode1" presStyleIdx="4" presStyleCnt="5" custScaleX="110000" custScaleY="110000" custLinFactNeighborX="-3924" custLinFactNeighborY="-762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364928-814D-4E79-A7F1-8D2B483387D0}" type="pres">
      <dgm:prSet presAssocID="{05185611-4680-4E05-9033-783BF3621FBE}" presName="descendantText" presStyleLbl="alignAcc1" presStyleIdx="4" presStyleCnt="5" custScaleX="90909" custScaleY="90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EAB8E1-5C68-4AEB-B061-6C8214D67713}" srcId="{904558CA-2C0B-4418-8E1D-7C944F600F4C}" destId="{05185611-4680-4E05-9033-783BF3621FBE}" srcOrd="4" destOrd="0" parTransId="{F3381A0E-A0D8-4721-B6CC-2CA1BE864B0C}" sibTransId="{41F2AA8C-E5BC-4347-AC5A-53B591813E7F}"/>
    <dgm:cxn modelId="{751D15E4-A007-4F47-B85D-98B4B2936696}" type="presOf" srcId="{1D505A44-F4DD-4030-9693-74D531AB553A}" destId="{4A364928-814D-4E79-A7F1-8D2B483387D0}" srcOrd="0" destOrd="1" presId="urn:microsoft.com/office/officeart/2005/8/layout/chevron2"/>
    <dgm:cxn modelId="{FA0BE8FA-4F98-4735-B3FA-1E5A39958C91}" type="presOf" srcId="{DF908F2A-DC77-4492-B13A-26E31D2F0C78}" destId="{4A364928-814D-4E79-A7F1-8D2B483387D0}" srcOrd="0" destOrd="0" presId="urn:microsoft.com/office/officeart/2005/8/layout/chevron2"/>
    <dgm:cxn modelId="{682E99F5-B319-4B72-87FF-AF1981A2B72B}" srcId="{05185611-4680-4E05-9033-783BF3621FBE}" destId="{DF908F2A-DC77-4492-B13A-26E31D2F0C78}" srcOrd="0" destOrd="0" parTransId="{AB3561E4-8790-41A8-971E-83DC613F4CB0}" sibTransId="{EEA57D19-CA32-44D3-BDD2-23AEC42AD746}"/>
    <dgm:cxn modelId="{96C450CD-8C38-4B1F-9E2B-ECA0EB69E237}" type="presOf" srcId="{B98C4460-ADCF-4883-9415-CAB4792BE5BB}" destId="{C074B5B6-55D9-4FBB-AA0E-D077E9CBC002}" srcOrd="0" destOrd="0" presId="urn:microsoft.com/office/officeart/2005/8/layout/chevron2"/>
    <dgm:cxn modelId="{25086190-42E8-48B2-AFFB-1C383E1193D9}" type="presOf" srcId="{F2613C09-271E-4842-B457-BCF437B2EADA}" destId="{BE1931AB-6DE0-4780-9D05-13D4636CEDCF}" srcOrd="0" destOrd="0" presId="urn:microsoft.com/office/officeart/2005/8/layout/chevron2"/>
    <dgm:cxn modelId="{CE9AB717-2EBB-4ABB-A6EB-EE2E621F3B4E}" type="presOf" srcId="{25CD9A7B-30E8-45B5-9823-5FD1A1334B6E}" destId="{61A22F19-4C8D-446F-8929-0137EBEA637F}" srcOrd="0" destOrd="0" presId="urn:microsoft.com/office/officeart/2005/8/layout/chevron2"/>
    <dgm:cxn modelId="{F00B0917-9A2E-41E4-A853-298C1901CC9D}" srcId="{F2613C09-271E-4842-B457-BCF437B2EADA}" destId="{77AC1665-9FB6-4FFE-98AF-23A9DCC9F93D}" srcOrd="1" destOrd="0" parTransId="{0574B4A7-2CB7-4E23-8B71-AAE4A19D15F5}" sibTransId="{F303D2C0-3EA2-491D-B93C-95ADE37ED2E3}"/>
    <dgm:cxn modelId="{45A854D2-283E-435C-A681-33C3888C1DBC}" srcId="{904558CA-2C0B-4418-8E1D-7C944F600F4C}" destId="{282AD4BE-E6CA-4968-9441-DBAC371F253A}" srcOrd="3" destOrd="0" parTransId="{423FA120-EE2B-435D-8411-A30245C0019B}" sibTransId="{26B29709-688E-47AF-8546-190017748052}"/>
    <dgm:cxn modelId="{5084A4D3-A1DC-4C3E-86FE-FE3FC7C6C548}" srcId="{904558CA-2C0B-4418-8E1D-7C944F600F4C}" destId="{F2613C09-271E-4842-B457-BCF437B2EADA}" srcOrd="0" destOrd="0" parTransId="{CD1BFC97-7AB7-403B-9142-3C32868C86F5}" sibTransId="{F3F414CE-5AD5-47B5-9946-FA58ED108894}"/>
    <dgm:cxn modelId="{471F0789-E88F-406C-AF76-9FBDB071581A}" type="presOf" srcId="{05185611-4680-4E05-9033-783BF3621FBE}" destId="{F2E129F3-0D00-4057-8817-83CE25AB3EC1}" srcOrd="0" destOrd="0" presId="urn:microsoft.com/office/officeart/2005/8/layout/chevron2"/>
    <dgm:cxn modelId="{911CBC71-D446-494C-9ED3-039096E32971}" srcId="{25CD9A7B-30E8-45B5-9823-5FD1A1334B6E}" destId="{28941AF7-5EDB-46E9-AB4A-FB46765D5229}" srcOrd="1" destOrd="0" parTransId="{90A730B1-2E7E-4E09-A426-660CEFBAAB10}" sibTransId="{E8A7BE21-2642-4987-B85F-64F2A91C7F12}"/>
    <dgm:cxn modelId="{CE720CD3-F0E6-4DC1-B942-007729D73377}" srcId="{696D6627-3D8D-40FD-97DA-7D6901D36C69}" destId="{8B528F31-4B68-4E76-BBD0-937886891B48}" srcOrd="0" destOrd="0" parTransId="{4D773745-23A8-4B3B-9519-3C0185EAFB71}" sibTransId="{714B6F1C-DE26-418B-A1D6-A72744940145}"/>
    <dgm:cxn modelId="{EE0E05D8-F27B-4B9C-BCD0-3AB98EA499F3}" type="presOf" srcId="{4325F2CD-71B7-4D90-BDB6-23080F6B634E}" destId="{F779D0E1-1903-4727-B2CF-56E42531A18E}" srcOrd="0" destOrd="0" presId="urn:microsoft.com/office/officeart/2005/8/layout/chevron2"/>
    <dgm:cxn modelId="{0630522D-D6D1-402C-8502-5FBC266C05B5}" srcId="{05185611-4680-4E05-9033-783BF3621FBE}" destId="{1D505A44-F4DD-4030-9693-74D531AB553A}" srcOrd="1" destOrd="0" parTransId="{13867F37-E7E9-4493-A244-8C231C2A3B09}" sibTransId="{630EE9D0-5399-48A7-924F-22F72DCABE1A}"/>
    <dgm:cxn modelId="{B30A5F57-E779-479B-AC10-92A539BE2AFC}" type="presOf" srcId="{696D6627-3D8D-40FD-97DA-7D6901D36C69}" destId="{15FE8191-6120-4397-81FB-ADD963572CAE}" srcOrd="0" destOrd="0" presId="urn:microsoft.com/office/officeart/2005/8/layout/chevron2"/>
    <dgm:cxn modelId="{8BAA02AD-791E-4894-AC84-E63B2327CF71}" type="presOf" srcId="{904558CA-2C0B-4418-8E1D-7C944F600F4C}" destId="{835645BD-F069-4574-A7FA-D5A766EACEA6}" srcOrd="0" destOrd="0" presId="urn:microsoft.com/office/officeart/2005/8/layout/chevron2"/>
    <dgm:cxn modelId="{6940CF7E-4B3E-4506-8C41-826C72A7FD74}" srcId="{F2613C09-271E-4842-B457-BCF437B2EADA}" destId="{77856D35-B184-478F-9C6C-7B689D0776B6}" srcOrd="0" destOrd="0" parTransId="{4674ED80-BF23-4795-99BB-2624027419F6}" sibTransId="{2A0FC479-3331-49BB-8783-BD060A37BA6B}"/>
    <dgm:cxn modelId="{67C2024C-2428-42F8-A21E-B1D5AD5235CF}" type="presOf" srcId="{28941AF7-5EDB-46E9-AB4A-FB46765D5229}" destId="{C074B5B6-55D9-4FBB-AA0E-D077E9CBC002}" srcOrd="0" destOrd="1" presId="urn:microsoft.com/office/officeart/2005/8/layout/chevron2"/>
    <dgm:cxn modelId="{25918C8E-40D0-40D5-8490-AAB93763A73C}" srcId="{904558CA-2C0B-4418-8E1D-7C944F600F4C}" destId="{696D6627-3D8D-40FD-97DA-7D6901D36C69}" srcOrd="1" destOrd="0" parTransId="{A243D933-9AA9-448F-824C-9CCA933A2F06}" sibTransId="{5E7CA6BE-82B0-4067-AE58-EFC2F3B19F68}"/>
    <dgm:cxn modelId="{96565998-BF95-47EF-BBCA-B002CB529DAE}" type="presOf" srcId="{77856D35-B184-478F-9C6C-7B689D0776B6}" destId="{1E6436BC-D73C-4656-923F-E92E0C5B43D6}" srcOrd="0" destOrd="0" presId="urn:microsoft.com/office/officeart/2005/8/layout/chevron2"/>
    <dgm:cxn modelId="{22787B21-8C1B-4DF5-875F-45F13DCF27CA}" srcId="{25CD9A7B-30E8-45B5-9823-5FD1A1334B6E}" destId="{B98C4460-ADCF-4883-9415-CAB4792BE5BB}" srcOrd="0" destOrd="0" parTransId="{D16478A4-911A-4DEC-9955-1793D89B36B7}" sibTransId="{28DFEBCF-DF24-4806-9589-4DE8639F6830}"/>
    <dgm:cxn modelId="{610BEB9C-F5F3-4134-9CCA-DA5E8B69B18D}" srcId="{282AD4BE-E6CA-4968-9441-DBAC371F253A}" destId="{4325F2CD-71B7-4D90-BDB6-23080F6B634E}" srcOrd="0" destOrd="0" parTransId="{AFE5FC59-BD97-482A-9C9B-1206625D5287}" sibTransId="{9D016529-71FB-4D0C-96A3-E618BDC83E88}"/>
    <dgm:cxn modelId="{31DA8355-283C-4685-B356-F43C3E1A9489}" type="presOf" srcId="{77AC1665-9FB6-4FFE-98AF-23A9DCC9F93D}" destId="{1E6436BC-D73C-4656-923F-E92E0C5B43D6}" srcOrd="0" destOrd="1" presId="urn:microsoft.com/office/officeart/2005/8/layout/chevron2"/>
    <dgm:cxn modelId="{50B4C3F9-77CF-4E0C-B464-3080E2D904A5}" type="presOf" srcId="{8B528F31-4B68-4E76-BBD0-937886891B48}" destId="{78ED52F6-547C-4CB7-998A-CB1C11BDA429}" srcOrd="0" destOrd="0" presId="urn:microsoft.com/office/officeart/2005/8/layout/chevron2"/>
    <dgm:cxn modelId="{9F168EE4-E130-4965-9AA2-DFF311390DC9}" srcId="{904558CA-2C0B-4418-8E1D-7C944F600F4C}" destId="{25CD9A7B-30E8-45B5-9823-5FD1A1334B6E}" srcOrd="2" destOrd="0" parTransId="{A8D6648E-0460-4A74-907C-6ED045D89790}" sibTransId="{AC8F92BF-2519-41A2-A805-8229EFEBE6EB}"/>
    <dgm:cxn modelId="{C4AF2BA9-D128-4C3A-837A-CD9F3F4326D1}" type="presOf" srcId="{282AD4BE-E6CA-4968-9441-DBAC371F253A}" destId="{C278C0BB-30E0-4669-A58F-453EFD011276}" srcOrd="0" destOrd="0" presId="urn:microsoft.com/office/officeart/2005/8/layout/chevron2"/>
    <dgm:cxn modelId="{66F2A6E8-749F-4273-9D6C-04CC507CF5D4}" type="presParOf" srcId="{835645BD-F069-4574-A7FA-D5A766EACEA6}" destId="{336FA06B-060C-4817-9C4C-8CE2FEAF9034}" srcOrd="0" destOrd="0" presId="urn:microsoft.com/office/officeart/2005/8/layout/chevron2"/>
    <dgm:cxn modelId="{611992DD-78C7-4862-B454-DD837C7A8784}" type="presParOf" srcId="{336FA06B-060C-4817-9C4C-8CE2FEAF9034}" destId="{BE1931AB-6DE0-4780-9D05-13D4636CEDCF}" srcOrd="0" destOrd="0" presId="urn:microsoft.com/office/officeart/2005/8/layout/chevron2"/>
    <dgm:cxn modelId="{11866C4C-9788-4566-814E-261675F2A00A}" type="presParOf" srcId="{336FA06B-060C-4817-9C4C-8CE2FEAF9034}" destId="{1E6436BC-D73C-4656-923F-E92E0C5B43D6}" srcOrd="1" destOrd="0" presId="urn:microsoft.com/office/officeart/2005/8/layout/chevron2"/>
    <dgm:cxn modelId="{FDBB5DC2-3955-4E3B-A7D5-9B5D0BE81797}" type="presParOf" srcId="{835645BD-F069-4574-A7FA-D5A766EACEA6}" destId="{CC0D574E-DAD7-45E4-BBD9-B54B60EC18F7}" srcOrd="1" destOrd="0" presId="urn:microsoft.com/office/officeart/2005/8/layout/chevron2"/>
    <dgm:cxn modelId="{B9FD1B04-D6B8-40EC-BAA0-E0A849C53453}" type="presParOf" srcId="{835645BD-F069-4574-A7FA-D5A766EACEA6}" destId="{244A9E56-DB47-4AA7-B476-1D3556252A79}" srcOrd="2" destOrd="0" presId="urn:microsoft.com/office/officeart/2005/8/layout/chevron2"/>
    <dgm:cxn modelId="{4CBDDA6F-79FC-43EF-94D3-72902A85936F}" type="presParOf" srcId="{244A9E56-DB47-4AA7-B476-1D3556252A79}" destId="{15FE8191-6120-4397-81FB-ADD963572CAE}" srcOrd="0" destOrd="0" presId="urn:microsoft.com/office/officeart/2005/8/layout/chevron2"/>
    <dgm:cxn modelId="{C568EA7A-761D-4845-803D-14E3054684EE}" type="presParOf" srcId="{244A9E56-DB47-4AA7-B476-1D3556252A79}" destId="{78ED52F6-547C-4CB7-998A-CB1C11BDA429}" srcOrd="1" destOrd="0" presId="urn:microsoft.com/office/officeart/2005/8/layout/chevron2"/>
    <dgm:cxn modelId="{83A3F38D-4413-423F-BDAC-F7FBC9200C10}" type="presParOf" srcId="{835645BD-F069-4574-A7FA-D5A766EACEA6}" destId="{ED715691-8762-43CA-A63F-266D4113FE7C}" srcOrd="3" destOrd="0" presId="urn:microsoft.com/office/officeart/2005/8/layout/chevron2"/>
    <dgm:cxn modelId="{BB6810C1-DA15-4C36-ADFC-915286736B27}" type="presParOf" srcId="{835645BD-F069-4574-A7FA-D5A766EACEA6}" destId="{BCBA458C-2809-4F3F-B021-679479EDC222}" srcOrd="4" destOrd="0" presId="urn:microsoft.com/office/officeart/2005/8/layout/chevron2"/>
    <dgm:cxn modelId="{D7E832F1-8BD7-4AEE-BC7D-308686B04EA7}" type="presParOf" srcId="{BCBA458C-2809-4F3F-B021-679479EDC222}" destId="{61A22F19-4C8D-446F-8929-0137EBEA637F}" srcOrd="0" destOrd="0" presId="urn:microsoft.com/office/officeart/2005/8/layout/chevron2"/>
    <dgm:cxn modelId="{1D35C1E6-7D9D-494D-8709-7DF861B20D03}" type="presParOf" srcId="{BCBA458C-2809-4F3F-B021-679479EDC222}" destId="{C074B5B6-55D9-4FBB-AA0E-D077E9CBC002}" srcOrd="1" destOrd="0" presId="urn:microsoft.com/office/officeart/2005/8/layout/chevron2"/>
    <dgm:cxn modelId="{824F33C8-2658-4C4D-B043-EAE22039860F}" type="presParOf" srcId="{835645BD-F069-4574-A7FA-D5A766EACEA6}" destId="{321BFF9E-8CF0-4A96-ABB4-83725D3C0365}" srcOrd="5" destOrd="0" presId="urn:microsoft.com/office/officeart/2005/8/layout/chevron2"/>
    <dgm:cxn modelId="{6D4C2109-6AFA-4CBF-985B-392508915516}" type="presParOf" srcId="{835645BD-F069-4574-A7FA-D5A766EACEA6}" destId="{B71CEC42-BF06-4743-BFD9-4BEDA3383DD4}" srcOrd="6" destOrd="0" presId="urn:microsoft.com/office/officeart/2005/8/layout/chevron2"/>
    <dgm:cxn modelId="{5EB36922-5BD0-47F2-B05A-309D561303B6}" type="presParOf" srcId="{B71CEC42-BF06-4743-BFD9-4BEDA3383DD4}" destId="{C278C0BB-30E0-4669-A58F-453EFD011276}" srcOrd="0" destOrd="0" presId="urn:microsoft.com/office/officeart/2005/8/layout/chevron2"/>
    <dgm:cxn modelId="{245D6694-7032-46A0-95DC-2148039E51E4}" type="presParOf" srcId="{B71CEC42-BF06-4743-BFD9-4BEDA3383DD4}" destId="{F779D0E1-1903-4727-B2CF-56E42531A18E}" srcOrd="1" destOrd="0" presId="urn:microsoft.com/office/officeart/2005/8/layout/chevron2"/>
    <dgm:cxn modelId="{CD2A365B-ECA7-415F-A047-6045378EDDFA}" type="presParOf" srcId="{835645BD-F069-4574-A7FA-D5A766EACEA6}" destId="{ECA93C58-0D23-446B-B3DB-7275F48A56CF}" srcOrd="7" destOrd="0" presId="urn:microsoft.com/office/officeart/2005/8/layout/chevron2"/>
    <dgm:cxn modelId="{D7BEF118-810C-444A-8F59-30DC39596243}" type="presParOf" srcId="{835645BD-F069-4574-A7FA-D5A766EACEA6}" destId="{C2703784-D9FF-4D29-9E18-3E5F721F1153}" srcOrd="8" destOrd="0" presId="urn:microsoft.com/office/officeart/2005/8/layout/chevron2"/>
    <dgm:cxn modelId="{7DE8D401-259B-4164-A772-92B6FEB86354}" type="presParOf" srcId="{C2703784-D9FF-4D29-9E18-3E5F721F1153}" destId="{F2E129F3-0D00-4057-8817-83CE25AB3EC1}" srcOrd="0" destOrd="0" presId="urn:microsoft.com/office/officeart/2005/8/layout/chevron2"/>
    <dgm:cxn modelId="{F7A52969-ED6B-4A51-BFFD-155F26C74C1D}" type="presParOf" srcId="{C2703784-D9FF-4D29-9E18-3E5F721F1153}" destId="{4A364928-814D-4E79-A7F1-8D2B483387D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95F231-6C99-4123-B9E0-F7A8B9995A0A}">
      <dsp:nvSpPr>
        <dsp:cNvPr id="0" name=""/>
        <dsp:cNvSpPr/>
      </dsp:nvSpPr>
      <dsp:spPr>
        <a:xfrm rot="5400000">
          <a:off x="5012703" y="-1864326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600" b="1" kern="1200" smtClean="0">
              <a:latin typeface="Times New Roman" pitchFamily="18" charset="0"/>
              <a:cs typeface="Times New Roman" pitchFamily="18" charset="0"/>
            </a:rPr>
            <a:t>? ? ?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012703" y="-1864326"/>
        <a:ext cx="1166849" cy="5266944"/>
      </dsp:txXfrm>
    </dsp:sp>
    <dsp:sp modelId="{71EDF035-F6F8-4123-8915-32F3B3A83318}">
      <dsp:nvSpPr>
        <dsp:cNvPr id="0" name=""/>
        <dsp:cNvSpPr/>
      </dsp:nvSpPr>
      <dsp:spPr>
        <a:xfrm>
          <a:off x="0" y="2209"/>
          <a:ext cx="2962656" cy="1458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Найм</a:t>
          </a:r>
          <a:r>
            <a:rPr lang="ru-RU" sz="3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жилья</a:t>
          </a:r>
          <a:endParaRPr lang="ru-RU" sz="3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209"/>
        <a:ext cx="2962656" cy="1458562"/>
      </dsp:txXfrm>
    </dsp:sp>
    <dsp:sp modelId="{43C2D844-1CF5-4EA0-AD9E-C8A044335D8F}">
      <dsp:nvSpPr>
        <dsp:cNvPr id="0" name=""/>
        <dsp:cNvSpPr/>
      </dsp:nvSpPr>
      <dsp:spPr>
        <a:xfrm rot="5400000">
          <a:off x="5012703" y="-370490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600" b="1" kern="1200" smtClean="0">
              <a:latin typeface="Times New Roman" pitchFamily="18" charset="0"/>
              <a:cs typeface="Times New Roman" pitchFamily="18" charset="0"/>
            </a:rPr>
            <a:t>? ? ?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012703" y="-370490"/>
        <a:ext cx="1166849" cy="5266944"/>
      </dsp:txXfrm>
    </dsp:sp>
    <dsp:sp modelId="{5BD616CC-B94C-4F85-BCD8-45C0A02D9159}">
      <dsp:nvSpPr>
        <dsp:cNvPr id="0" name=""/>
        <dsp:cNvSpPr/>
      </dsp:nvSpPr>
      <dsp:spPr>
        <a:xfrm>
          <a:off x="0" y="1533700"/>
          <a:ext cx="2962656" cy="1458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Проезд к месту командировки и  обратно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533700"/>
        <a:ext cx="2962656" cy="1458562"/>
      </dsp:txXfrm>
    </dsp:sp>
    <dsp:sp modelId="{C04953E2-86F1-49AE-850B-152C3CA5F241}">
      <dsp:nvSpPr>
        <dsp:cNvPr id="0" name=""/>
        <dsp:cNvSpPr/>
      </dsp:nvSpPr>
      <dsp:spPr>
        <a:xfrm rot="5400000">
          <a:off x="5012703" y="1160999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600" b="1" kern="1200" smtClean="0">
              <a:latin typeface="Times New Roman" pitchFamily="18" charset="0"/>
              <a:cs typeface="Times New Roman" pitchFamily="18" charset="0"/>
            </a:rPr>
            <a:t>? ? ?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012703" y="1160999"/>
        <a:ext cx="1166849" cy="5266944"/>
      </dsp:txXfrm>
    </dsp:sp>
    <dsp:sp modelId="{95024BEE-4620-40B3-BE80-3493828FB16F}">
      <dsp:nvSpPr>
        <dsp:cNvPr id="0" name=""/>
        <dsp:cNvSpPr/>
      </dsp:nvSpPr>
      <dsp:spPr>
        <a:xfrm>
          <a:off x="0" y="3065190"/>
          <a:ext cx="2962656" cy="1458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Суточные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065190"/>
        <a:ext cx="2962656" cy="145856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95F231-6C99-4123-B9E0-F7A8B9995A0A}">
      <dsp:nvSpPr>
        <dsp:cNvPr id="0" name=""/>
        <dsp:cNvSpPr/>
      </dsp:nvSpPr>
      <dsp:spPr>
        <a:xfrm rot="5400000">
          <a:off x="5012703" y="-1864326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по счету гостиницы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сложившиеся цены по найму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012703" y="-1864326"/>
        <a:ext cx="1166849" cy="5266944"/>
      </dsp:txXfrm>
    </dsp:sp>
    <dsp:sp modelId="{71EDF035-F6F8-4123-8915-32F3B3A83318}">
      <dsp:nvSpPr>
        <dsp:cNvPr id="0" name=""/>
        <dsp:cNvSpPr/>
      </dsp:nvSpPr>
      <dsp:spPr>
        <a:xfrm>
          <a:off x="0" y="2209"/>
          <a:ext cx="2962656" cy="1458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err="1" smtClean="0">
              <a:latin typeface="Times New Roman" pitchFamily="18" charset="0"/>
              <a:cs typeface="Times New Roman" pitchFamily="18" charset="0"/>
            </a:rPr>
            <a:t>Найм</a:t>
          </a: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 жилья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209"/>
        <a:ext cx="2962656" cy="1458562"/>
      </dsp:txXfrm>
    </dsp:sp>
    <dsp:sp modelId="{43C2D844-1CF5-4EA0-AD9E-C8A044335D8F}">
      <dsp:nvSpPr>
        <dsp:cNvPr id="0" name=""/>
        <dsp:cNvSpPr/>
      </dsp:nvSpPr>
      <dsp:spPr>
        <a:xfrm rot="5400000">
          <a:off x="5012703" y="-370490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по предъявленным проездным билетам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страховой сбор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оплата постельных принадлежностей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012703" y="-370490"/>
        <a:ext cx="1166849" cy="5266944"/>
      </dsp:txXfrm>
    </dsp:sp>
    <dsp:sp modelId="{5BD616CC-B94C-4F85-BCD8-45C0A02D9159}">
      <dsp:nvSpPr>
        <dsp:cNvPr id="0" name=""/>
        <dsp:cNvSpPr/>
      </dsp:nvSpPr>
      <dsp:spPr>
        <a:xfrm>
          <a:off x="0" y="1533700"/>
          <a:ext cx="2962656" cy="1458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Проезд к месту командировки и  обратно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533700"/>
        <a:ext cx="2962656" cy="1458562"/>
      </dsp:txXfrm>
    </dsp:sp>
    <dsp:sp modelId="{C04953E2-86F1-49AE-850B-152C3CA5F241}">
      <dsp:nvSpPr>
        <dsp:cNvPr id="0" name=""/>
        <dsp:cNvSpPr/>
      </dsp:nvSpPr>
      <dsp:spPr>
        <a:xfrm rot="5400000">
          <a:off x="5012703" y="1160999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700= в день на территории России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2500= в день за пределами России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012703" y="1160999"/>
        <a:ext cx="1166849" cy="5266944"/>
      </dsp:txXfrm>
    </dsp:sp>
    <dsp:sp modelId="{95024BEE-4620-40B3-BE80-3493828FB16F}">
      <dsp:nvSpPr>
        <dsp:cNvPr id="0" name=""/>
        <dsp:cNvSpPr/>
      </dsp:nvSpPr>
      <dsp:spPr>
        <a:xfrm>
          <a:off x="0" y="3065190"/>
          <a:ext cx="2962656" cy="1458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Суточные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065190"/>
        <a:ext cx="2962656" cy="145856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1931AB-6DE0-4780-9D05-13D4636CEDCF}">
      <dsp:nvSpPr>
        <dsp:cNvPr id="0" name=""/>
        <dsp:cNvSpPr/>
      </dsp:nvSpPr>
      <dsp:spPr>
        <a:xfrm rot="5400000">
          <a:off x="56431" y="158103"/>
          <a:ext cx="1033964" cy="72377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smtClean="0"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Times New Roman" pitchFamily="18" charset="0"/>
              <a:cs typeface="Times New Roman" pitchFamily="18" charset="0"/>
            </a:rPr>
            <a:t> Кассир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6431" y="158103"/>
        <a:ext cx="1033964" cy="723775"/>
      </dsp:txXfrm>
    </dsp:sp>
    <dsp:sp modelId="{1E6436BC-D73C-4656-923F-E92E0C5B43D6}">
      <dsp:nvSpPr>
        <dsp:cNvPr id="0" name=""/>
        <dsp:cNvSpPr/>
      </dsp:nvSpPr>
      <dsp:spPr>
        <a:xfrm rot="5400000">
          <a:off x="3801866" y="-2537675"/>
          <a:ext cx="505217" cy="57310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выдает деньги под отчет с отметкой в авансовом отчете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принимает, неиспользованные подотчетные суммы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801866" y="-2537675"/>
        <a:ext cx="505217" cy="5731098"/>
      </dsp:txXfrm>
    </dsp:sp>
    <dsp:sp modelId="{15FE8191-6120-4397-81FB-ADD963572CAE}">
      <dsp:nvSpPr>
        <dsp:cNvPr id="0" name=""/>
        <dsp:cNvSpPr/>
      </dsp:nvSpPr>
      <dsp:spPr>
        <a:xfrm rot="5400000">
          <a:off x="30612" y="1083795"/>
          <a:ext cx="1033964" cy="72377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smtClean="0">
              <a:latin typeface="Times New Roman" pitchFamily="18" charset="0"/>
              <a:cs typeface="Times New Roman" pitchFamily="18" charset="0"/>
            </a:rPr>
            <a:t>Поотчетное лицо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0612" y="1083795"/>
        <a:ext cx="1033964" cy="723775"/>
      </dsp:txXfrm>
    </dsp:sp>
    <dsp:sp modelId="{78ED52F6-547C-4CB7-998A-CB1C11BDA429}">
      <dsp:nvSpPr>
        <dsp:cNvPr id="0" name=""/>
        <dsp:cNvSpPr/>
      </dsp:nvSpPr>
      <dsp:spPr>
        <a:xfrm rot="5400000">
          <a:off x="3758012" y="-1554549"/>
          <a:ext cx="529657" cy="56477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составляет авансовый отчет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758012" y="-1554549"/>
        <a:ext cx="529657" cy="5647746"/>
      </dsp:txXfrm>
    </dsp:sp>
    <dsp:sp modelId="{61A22F19-4C8D-446F-8929-0137EBEA637F}">
      <dsp:nvSpPr>
        <dsp:cNvPr id="0" name=""/>
        <dsp:cNvSpPr/>
      </dsp:nvSpPr>
      <dsp:spPr>
        <a:xfrm rot="5400000">
          <a:off x="30612" y="2012486"/>
          <a:ext cx="1033964" cy="72377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latin typeface="Times New Roman" pitchFamily="18" charset="0"/>
              <a:cs typeface="Times New Roman" pitchFamily="18" charset="0"/>
            </a:rPr>
            <a:t>Бухгалтер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0612" y="2012486"/>
        <a:ext cx="1033964" cy="723775"/>
      </dsp:txXfrm>
    </dsp:sp>
    <dsp:sp modelId="{C074B5B6-55D9-4FBB-AA0E-D077E9CBC002}">
      <dsp:nvSpPr>
        <dsp:cNvPr id="0" name=""/>
        <dsp:cNvSpPr/>
      </dsp:nvSpPr>
      <dsp:spPr>
        <a:xfrm rot="5400000">
          <a:off x="4453771" y="-1269479"/>
          <a:ext cx="555435" cy="69619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проверяет правильность составления авансового отчета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составляет бухгалтерские проводки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453771" y="-1269479"/>
        <a:ext cx="555435" cy="6961969"/>
      </dsp:txXfrm>
    </dsp:sp>
    <dsp:sp modelId="{C278C0BB-30E0-4669-A58F-453EFD011276}">
      <dsp:nvSpPr>
        <dsp:cNvPr id="0" name=""/>
        <dsp:cNvSpPr/>
      </dsp:nvSpPr>
      <dsp:spPr>
        <a:xfrm rot="5400000">
          <a:off x="56431" y="2942117"/>
          <a:ext cx="1033964" cy="72377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smtClean="0">
              <a:latin typeface="Times New Roman" pitchFamily="18" charset="0"/>
              <a:cs typeface="Times New Roman" pitchFamily="18" charset="0"/>
            </a:rPr>
            <a:t>Главный бухгалтер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6431" y="2942117"/>
        <a:ext cx="1033964" cy="723775"/>
      </dsp:txXfrm>
    </dsp:sp>
    <dsp:sp modelId="{F779D0E1-1903-4727-B2CF-56E42531A18E}">
      <dsp:nvSpPr>
        <dsp:cNvPr id="0" name=""/>
        <dsp:cNvSpPr/>
      </dsp:nvSpPr>
      <dsp:spPr>
        <a:xfrm rot="5400000">
          <a:off x="4453771" y="-341474"/>
          <a:ext cx="555435" cy="69619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проверяет и контролирует действия кассира и бухгалтера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453771" y="-341474"/>
        <a:ext cx="555435" cy="6961969"/>
      </dsp:txXfrm>
    </dsp:sp>
    <dsp:sp modelId="{F2E129F3-0D00-4057-8817-83CE25AB3EC1}">
      <dsp:nvSpPr>
        <dsp:cNvPr id="0" name=""/>
        <dsp:cNvSpPr/>
      </dsp:nvSpPr>
      <dsp:spPr>
        <a:xfrm rot="5400000">
          <a:off x="30612" y="3798430"/>
          <a:ext cx="1033964" cy="72377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smtClean="0">
              <a:latin typeface="Times New Roman" pitchFamily="18" charset="0"/>
              <a:cs typeface="Times New Roman" pitchFamily="18" charset="0"/>
            </a:rPr>
            <a:t>Руководитель предприятия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0612" y="3798430"/>
        <a:ext cx="1033964" cy="723775"/>
      </dsp:txXfrm>
    </dsp:sp>
    <dsp:sp modelId="{4A364928-814D-4E79-A7F1-8D2B483387D0}">
      <dsp:nvSpPr>
        <dsp:cNvPr id="0" name=""/>
        <dsp:cNvSpPr/>
      </dsp:nvSpPr>
      <dsp:spPr>
        <a:xfrm rot="5400000">
          <a:off x="4453771" y="586530"/>
          <a:ext cx="555435" cy="69619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утверждает сумму по авансовому отчету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 rot="5400000">
        <a:off x="4453771" y="586530"/>
        <a:ext cx="555435" cy="69619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  <p:sndAc>
      <p:stSnd>
        <p:snd r:embed="rId1" name="arrow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362A2-DD0F-4D2E-B028-1589BFB9E5F2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C3B6E-DB7B-41A2-B200-E2D388748D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  <p:sndAc>
      <p:stSnd>
        <p:snd r:embed="rId13" name="arrow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5" Type="http://schemas.openxmlformats.org/officeDocument/2006/relationships/hyperlink" Target="http://www.snezhana.ru/people_10_1/" TargetMode="Externa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Program Files\Microsoft Office\MEDIA\CAGCAT10\j014948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780928"/>
            <a:ext cx="3062026" cy="3111587"/>
          </a:xfrm>
          <a:prstGeom prst="rect">
            <a:avLst/>
          </a:prstGeom>
          <a:noFill/>
        </p:spPr>
      </p:pic>
      <p:pic>
        <p:nvPicPr>
          <p:cNvPr id="1030" name="Picture 6" descr="C:\Program Files\Microsoft Office\MEDIA\CAGCAT10\j0285410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1" y="3573016"/>
            <a:ext cx="2412771" cy="22957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571481"/>
            <a:ext cx="8784976" cy="235745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EA2828"/>
                </a:solidFill>
                <a:latin typeface="Times New Roman" pitchFamily="18" charset="0"/>
                <a:cs typeface="Times New Roman" pitchFamily="18" charset="0"/>
              </a:rPr>
              <a:t>Расчет </a:t>
            </a:r>
            <a:r>
              <a:rPr lang="ru-RU" sz="3600" b="1" dirty="0">
                <a:solidFill>
                  <a:srgbClr val="EA2828"/>
                </a:solidFill>
                <a:latin typeface="Times New Roman" pitchFamily="18" charset="0"/>
                <a:cs typeface="Times New Roman" pitchFamily="18" charset="0"/>
              </a:rPr>
              <a:t>сумм командировочных расходов. </a:t>
            </a:r>
            <a:r>
              <a:rPr lang="ru-RU" sz="3600" b="1" dirty="0" smtClean="0">
                <a:solidFill>
                  <a:srgbClr val="EA2828"/>
                </a:solidFill>
                <a:latin typeface="Times New Roman" pitchFamily="18" charset="0"/>
                <a:cs typeface="Times New Roman" pitchFamily="18" charset="0"/>
              </a:rPr>
              <a:t>                                       Составление </a:t>
            </a:r>
            <a:r>
              <a:rPr lang="ru-RU" sz="3600" b="1" dirty="0">
                <a:solidFill>
                  <a:srgbClr val="EA2828"/>
                </a:solidFill>
                <a:latin typeface="Times New Roman" pitchFamily="18" charset="0"/>
                <a:cs typeface="Times New Roman" pitchFamily="18" charset="0"/>
              </a:rPr>
              <a:t>и обработка авансовых </a:t>
            </a:r>
            <a:r>
              <a:rPr lang="ru-RU" sz="3600" b="1" dirty="0" smtClean="0">
                <a:solidFill>
                  <a:srgbClr val="EA2828"/>
                </a:solidFill>
                <a:latin typeface="Times New Roman" pitchFamily="18" charset="0"/>
                <a:cs typeface="Times New Roman" pitchFamily="18" charset="0"/>
              </a:rPr>
              <a:t>отчетов.</a:t>
            </a:r>
            <a:endParaRPr lang="ru-RU" sz="3600" b="1" dirty="0">
              <a:solidFill>
                <a:srgbClr val="EA28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edg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Схема движения авансового отчета и действия должностных лиц</a:t>
            </a:r>
            <a:endParaRPr lang="ru-RU" sz="2800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571611"/>
          <a:ext cx="8424000" cy="475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d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Условно: Зимние каникулы студентов с 31.12.2010 по 10.01.2011 – командировка. Предъявлены все проездные билеты,  счет гостиницы или договор – найма жилья.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Информация о стоимости проезда и цены в гостинице или сложившиеся цены по найму индивидуальные.</a:t>
            </a:r>
          </a:p>
          <a:p>
            <a:r>
              <a:rPr lang="ru-RU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Рассчитать сумму командировочных расходов.</a:t>
            </a:r>
          </a:p>
          <a:p>
            <a:endParaRPr lang="ru-RU" dirty="0"/>
          </a:p>
        </p:txBody>
      </p:sp>
      <p:pic>
        <p:nvPicPr>
          <p:cNvPr id="2051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7166"/>
            <a:ext cx="1043461" cy="1152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Благодарю всех за внимание и работу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500306"/>
            <a:ext cx="4536504" cy="2872910"/>
          </a:xfrm>
        </p:spPr>
        <p:txBody>
          <a:bodyPr>
            <a:normAutofit fontScale="92500"/>
          </a:bodyPr>
          <a:lstStyle/>
          <a:p>
            <a:endParaRPr lang="ru-RU" sz="3300" dirty="0" smtClean="0"/>
          </a:p>
          <a:p>
            <a:pPr algn="ctr">
              <a:buNone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Пихтовникова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Н.А преподаватель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ФКПОУ 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Кунгурский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техникум – интернат» Минтруда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России </a:t>
            </a: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2013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IMG_503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60032" y="3717032"/>
            <a:ext cx="4041576" cy="2745432"/>
          </a:xfrm>
          <a:prstGeom prst="rect">
            <a:avLst/>
          </a:prstGeom>
        </p:spPr>
      </p:pic>
    </p:spTree>
  </p:cSld>
  <p:clrMapOvr>
    <a:masterClrMapping/>
  </p:clrMapOvr>
  <p:transition>
    <p:wedg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Нормативные документы</a:t>
            </a:r>
            <a:endParaRPr lang="ru-RU" sz="4800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dirty="0" smtClean="0">
                <a:solidFill>
                  <a:srgbClr val="3D25E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Федеральный закон «О бухгалтерском учете»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№ 402-ФЗ от 06.12.2011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ЦЕНТРАЛЬНЫЙ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БАНК РОССИИ  ПИСЬМО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от 4 октября 1993 г. N 18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ОБ УТВЕРЖДЕНИИ «ПОРЯДКА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ВЕДЕНИЯ КАССОВЫХ ОПЕРАЦИЙ В РОССИЙСКОЙ ФЕДЕРАЦИИ»</a:t>
            </a:r>
          </a:p>
          <a:p>
            <a:endParaRPr lang="ru-RU" dirty="0"/>
          </a:p>
        </p:txBody>
      </p:sp>
      <p:pic>
        <p:nvPicPr>
          <p:cNvPr id="4" name="Рисунок 3" descr="На главную страницу: КонсультантПлюс - общероссийская сеть распространения правовой информации">
            <a:hlinkClick r:id="rId3" tooltip="&quot;На главную страницу: КонсультантПлюс - общероссийская сеть распространения правовой информации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4429132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51546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Подотчетное лицо – </a:t>
            </a: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b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 ? ?</a:t>
            </a: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876"/>
            <a:ext cx="1869034" cy="1773936"/>
          </a:xfrm>
          <a:prstGeom prst="rect">
            <a:avLst/>
          </a:prstGeom>
          <a:noFill/>
        </p:spPr>
      </p:pic>
      <p:pic>
        <p:nvPicPr>
          <p:cNvPr id="6" name="Picture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571876"/>
            <a:ext cx="1829714" cy="1565453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29198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645024"/>
            <a:ext cx="1908096" cy="2020337"/>
          </a:xfrm>
          <a:prstGeom prst="rect">
            <a:avLst/>
          </a:prstGeom>
          <a:noFill/>
        </p:spPr>
      </p:pic>
      <p:pic>
        <p:nvPicPr>
          <p:cNvPr id="1028" name="Picture 4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1216" y="357166"/>
            <a:ext cx="1655428" cy="14156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Подотчетное лицо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075240" cy="40653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3D25ED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сотрудники организации, которые получили денежные средства организации для оплаты :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Хозяйственных  расходов</a:t>
            </a:r>
          </a:p>
          <a:p>
            <a:pPr lvl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-приобретение материальных ценностей, </a:t>
            </a:r>
          </a:p>
          <a:p>
            <a:pPr lvl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-канцелярские, почтовые расходы </a:t>
            </a:r>
          </a:p>
          <a:p>
            <a:pPr lvl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Расходов на командировки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7" name="Picture 3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6139" y="285728"/>
            <a:ext cx="1491085" cy="141508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2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        Авансовый отчет - титульная  сторона.</a:t>
            </a:r>
            <a:endParaRPr lang="ru-RU" sz="3600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Documents"/>
          <p:cNvSpPr>
            <a:spLocks noEditPoints="1" noChangeArrowheads="1"/>
          </p:cNvSpPr>
          <p:nvPr/>
        </p:nvSpPr>
        <p:spPr bwMode="auto">
          <a:xfrm>
            <a:off x="7858148" y="5214950"/>
            <a:ext cx="1080000" cy="144000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Documents"/>
          <p:cNvSpPr>
            <a:spLocks noEditPoints="1" noChangeArrowheads="1"/>
          </p:cNvSpPr>
          <p:nvPr/>
        </p:nvSpPr>
        <p:spPr bwMode="auto">
          <a:xfrm>
            <a:off x="285720" y="285728"/>
            <a:ext cx="1080000" cy="144000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Содержимое 5" descr="бланк авансового отчета, 1-ая сторона, форма АО-1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857232"/>
            <a:ext cx="6840760" cy="55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Documents"/>
          <p:cNvSpPr>
            <a:spLocks noEditPoints="1" noChangeArrowheads="1"/>
          </p:cNvSpPr>
          <p:nvPr/>
        </p:nvSpPr>
        <p:spPr bwMode="auto">
          <a:xfrm>
            <a:off x="285720" y="285728"/>
            <a:ext cx="1080000" cy="144000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2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         Авансовый отчет - обратная  сторона.</a:t>
            </a:r>
            <a:endParaRPr lang="ru-RU" sz="3600" dirty="0"/>
          </a:p>
        </p:txBody>
      </p:sp>
      <p:pic>
        <p:nvPicPr>
          <p:cNvPr id="6" name="Рисунок 5" descr="бланк авансового отчета, 2-ая сторона, форма АО-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9" y="1214422"/>
            <a:ext cx="6690384" cy="495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Documents"/>
          <p:cNvSpPr>
            <a:spLocks noEditPoints="1" noChangeArrowheads="1"/>
          </p:cNvSpPr>
          <p:nvPr/>
        </p:nvSpPr>
        <p:spPr bwMode="auto">
          <a:xfrm>
            <a:off x="7286644" y="5072074"/>
            <a:ext cx="1080000" cy="144000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ip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928826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? ?</a:t>
            </a:r>
            <a:endParaRPr lang="ru-RU" sz="9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3D25E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Какие расходы возмещаются?</a:t>
            </a:r>
          </a:p>
          <a:p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5536" y="427038"/>
            <a:ext cx="84436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Возмещение сумм командировочных расходов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5" name="Содержимое 5"/>
          <p:cNvGraphicFramePr>
            <a:graphicFrameLocks/>
          </p:cNvGraphicFramePr>
          <p:nvPr/>
        </p:nvGraphicFramePr>
        <p:xfrm>
          <a:off x="609600" y="17526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d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Возмещение сумм командировочных расходов</a:t>
            </a:r>
            <a:endParaRPr lang="ru-RU" sz="32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u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269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Расчет сумм командировочных расходов.                                        Составление и обработка авансовых отчетов.</vt:lpstr>
      <vt:lpstr>Нормативные документы</vt:lpstr>
      <vt:lpstr>Слайд 3</vt:lpstr>
      <vt:lpstr>Подотчетное лицо</vt:lpstr>
      <vt:lpstr>         Авансовый отчет - титульная  сторона.</vt:lpstr>
      <vt:lpstr>          Авансовый отчет - обратная  сторона.</vt:lpstr>
      <vt:lpstr>? ? ?</vt:lpstr>
      <vt:lpstr>Слайд 8</vt:lpstr>
      <vt:lpstr>Возмещение сумм командировочных расходов</vt:lpstr>
      <vt:lpstr>Схема движения авансового отчета и действия должностных лиц</vt:lpstr>
      <vt:lpstr>Домашнее задание:</vt:lpstr>
      <vt:lpstr>Благодарю всех за внимание и работу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«Расчет сумм командировочных расходов. Составление и обработка авансовых отчетов».</dc:title>
  <dc:creator>Пихтовникова</dc:creator>
  <cp:lastModifiedBy>Пихтовникова </cp:lastModifiedBy>
  <cp:revision>45</cp:revision>
  <dcterms:created xsi:type="dcterms:W3CDTF">2010-11-28T05:37:25Z</dcterms:created>
  <dcterms:modified xsi:type="dcterms:W3CDTF">2013-11-22T16:46:37Z</dcterms:modified>
</cp:coreProperties>
</file>