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9CD94D-0199-4343-9D8B-420561BE7D17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1504C7-483C-4FF1-8398-1C47798F1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5807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Решение задач по теме</a:t>
            </a:r>
            <a:br>
              <a:rPr lang="ru-RU" dirty="0" smtClean="0"/>
            </a:br>
            <a:r>
              <a:rPr lang="ru-RU" dirty="0" smtClean="0"/>
              <a:t> «Механическое движение»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8525"/>
          </a:xfrm>
        </p:spPr>
        <p:txBody>
          <a:bodyPr/>
          <a:lstStyle/>
          <a:p>
            <a:pPr lvl="0"/>
            <a:r>
              <a:rPr lang="ru-RU" sz="4000" b="1" i="1" dirty="0" smtClean="0"/>
              <a:t>Что называют механическим движением?</a:t>
            </a:r>
            <a:endParaRPr lang="ru-RU" sz="4000" dirty="0" smtClean="0"/>
          </a:p>
          <a:p>
            <a:r>
              <a:rPr lang="ru-RU" sz="4000" b="1" i="1" dirty="0" smtClean="0"/>
              <a:t>Приведите примеры механического движения.</a:t>
            </a:r>
          </a:p>
          <a:p>
            <a:r>
              <a:rPr lang="ru-RU" sz="4000" b="1" i="1" dirty="0" smtClean="0"/>
              <a:t>Что такое траектория движения?</a:t>
            </a:r>
            <a:r>
              <a:rPr lang="ru-RU" sz="4000" dirty="0" smtClean="0"/>
              <a:t> </a:t>
            </a:r>
          </a:p>
          <a:p>
            <a:pPr lvl="0"/>
            <a:r>
              <a:rPr lang="ru-RU" sz="4000" b="1" i="1" dirty="0" smtClean="0"/>
              <a:t>Какие виды прямолинейного движения существуют?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</a:t>
            </a:r>
            <a:r>
              <a:rPr lang="ru-RU" sz="4000" dirty="0" smtClean="0"/>
              <a:t>1.Переведите единицы физических величин в СИ: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I вариант</a:t>
            </a:r>
            <a:r>
              <a:rPr lang="ru-RU" sz="2800" dirty="0" smtClean="0"/>
              <a:t>	                          </a:t>
            </a:r>
            <a:r>
              <a:rPr lang="ru-RU" sz="2800" b="1" dirty="0" smtClean="0"/>
              <a:t>II вариант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dirty="0" smtClean="0"/>
              <a:t>2 ч = 	                            30 мин =</a:t>
            </a:r>
          </a:p>
          <a:p>
            <a:pPr>
              <a:buNone/>
            </a:pPr>
            <a:r>
              <a:rPr lang="ru-RU" sz="2800" dirty="0" smtClean="0"/>
              <a:t>400 см =	                            20 км =</a:t>
            </a:r>
          </a:p>
          <a:p>
            <a:pPr>
              <a:buNone/>
            </a:pPr>
            <a:r>
              <a:rPr lang="ru-RU" sz="2800" dirty="0" smtClean="0"/>
              <a:t>7,9 км/с = 	                  </a:t>
            </a:r>
            <a:r>
              <a:rPr lang="ru-RU" sz="2800" dirty="0" smtClean="0"/>
              <a:t> </a:t>
            </a:r>
            <a:r>
              <a:rPr lang="ru-RU" sz="2800" dirty="0" smtClean="0"/>
              <a:t>6 км/мин =</a:t>
            </a:r>
          </a:p>
          <a:p>
            <a:pPr>
              <a:buNone/>
            </a:pPr>
            <a:r>
              <a:rPr lang="ru-RU" sz="2800" dirty="0" smtClean="0"/>
              <a:t>1 </a:t>
            </a:r>
            <a:r>
              <a:rPr lang="ru-RU" sz="2800" dirty="0" err="1" smtClean="0"/>
              <a:t>сут</a:t>
            </a:r>
            <a:r>
              <a:rPr lang="ru-RU" sz="2800" dirty="0" smtClean="0"/>
              <a:t> =                                  2 </a:t>
            </a:r>
            <a:r>
              <a:rPr lang="ru-RU" sz="2800" dirty="0" err="1" smtClean="0"/>
              <a:t>сут</a:t>
            </a:r>
            <a:r>
              <a:rPr lang="ru-RU" sz="2800" dirty="0" smtClean="0"/>
              <a:t> =</a:t>
            </a:r>
          </a:p>
          <a:p>
            <a:pPr>
              <a:buNone/>
            </a:pPr>
            <a:r>
              <a:rPr lang="ru-RU" sz="2800" dirty="0" smtClean="0"/>
              <a:t>72 км/ч = 	                           108км/ч =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98016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 </a:t>
            </a:r>
            <a:r>
              <a:rPr lang="ru-RU" sz="3200" dirty="0" smtClean="0"/>
              <a:t> вариант                        </a:t>
            </a:r>
            <a:r>
              <a:rPr lang="en-US" sz="3200" dirty="0" smtClean="0"/>
              <a:t>II</a:t>
            </a:r>
            <a:r>
              <a:rPr lang="ru-RU" sz="3200" dirty="0" smtClean="0"/>
              <a:t>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2 ч = 7200 с	                  30 мин = 1800 с</a:t>
            </a:r>
          </a:p>
          <a:p>
            <a:pPr>
              <a:buNone/>
            </a:pPr>
            <a:r>
              <a:rPr lang="ru-RU" sz="3200" dirty="0" smtClean="0"/>
              <a:t>400 см = 4 м	                  20 км = 20000 м</a:t>
            </a:r>
          </a:p>
          <a:p>
            <a:pPr>
              <a:buNone/>
            </a:pPr>
            <a:r>
              <a:rPr lang="ru-RU" sz="3200" dirty="0" smtClean="0"/>
              <a:t>7,9 км/с = 7900м/с       6 км/мин = 100 м/с</a:t>
            </a:r>
          </a:p>
          <a:p>
            <a:pPr>
              <a:buNone/>
            </a:pPr>
            <a:r>
              <a:rPr lang="ru-RU" sz="3200" dirty="0" smtClean="0"/>
              <a:t>1 </a:t>
            </a:r>
            <a:r>
              <a:rPr lang="ru-RU" sz="3200" dirty="0" err="1" smtClean="0"/>
              <a:t>сут</a:t>
            </a:r>
            <a:r>
              <a:rPr lang="ru-RU" sz="3200" dirty="0" smtClean="0"/>
              <a:t> = 86400 с               2 </a:t>
            </a:r>
            <a:r>
              <a:rPr lang="ru-RU" sz="3200" dirty="0" err="1" smtClean="0"/>
              <a:t>сут</a:t>
            </a:r>
            <a:r>
              <a:rPr lang="ru-RU" sz="3200" dirty="0" smtClean="0"/>
              <a:t> = 172800 с</a:t>
            </a:r>
          </a:p>
          <a:p>
            <a:pPr>
              <a:buNone/>
            </a:pPr>
            <a:r>
              <a:rPr lang="ru-RU" sz="3200" dirty="0" smtClean="0"/>
              <a:t>72 км/ч = 20 м/с	         108км/ч = 30 м/с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420888"/>
          <a:ext cx="8229600" cy="375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2286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 в 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Место</a:t>
                      </a:r>
                      <a:endParaRPr lang="ru-RU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Жираф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14,6 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Ласточка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 дм/с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Скворец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12360 дм/мин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Заяц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72 км/ч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Акула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8,3 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Проверим!!!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420888"/>
          <a:ext cx="8229600" cy="378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2286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 в 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Место</a:t>
                      </a:r>
                      <a:endParaRPr lang="ru-RU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Жираф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14,6 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14,6 м/с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Ласточка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 дм/с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17,5 м/с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Скворец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12360 дм/мин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20,6 м/с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Заяц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72 км/ч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 м/с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Акула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8,3 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8,3 м/с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106</TotalTime>
  <Words>110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 Решение задач по теме  «Механическое движение»</vt:lpstr>
      <vt:lpstr>Слайд 2</vt:lpstr>
      <vt:lpstr>Задание 1.Переведите единицы физических величин в СИ:</vt:lpstr>
      <vt:lpstr>Проверим!!!</vt:lpstr>
      <vt:lpstr>Задание 2</vt:lpstr>
      <vt:lpstr>Проверим!!!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Решение задач по теме  «Механическое движение»</dc:title>
  <dc:creator>Admin</dc:creator>
  <cp:lastModifiedBy>Admin</cp:lastModifiedBy>
  <cp:revision>13</cp:revision>
  <dcterms:created xsi:type="dcterms:W3CDTF">2011-10-18T16:57:37Z</dcterms:created>
  <dcterms:modified xsi:type="dcterms:W3CDTF">2011-10-18T19:37:11Z</dcterms:modified>
</cp:coreProperties>
</file>