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A6374-EE28-47FB-B3EE-52E0AEE761F8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B16958-80BB-4EF6-B6B3-319EAB4E3614}">
      <dgm:prSet phldrT="[Текст]"/>
      <dgm:spPr/>
      <dgm:t>
        <a:bodyPr/>
        <a:lstStyle/>
        <a:p>
          <a:r>
            <a:rPr lang="ru-RU" dirty="0" smtClean="0"/>
            <a:t>Население Южной Америки</a:t>
          </a:r>
          <a:endParaRPr lang="ru-RU" dirty="0"/>
        </a:p>
      </dgm:t>
    </dgm:pt>
    <dgm:pt modelId="{A29621B0-6C9E-430F-BA8E-638E7646E8E6}" type="parTrans" cxnId="{69A7B14E-BE38-4DA6-A860-CC6DC2F69509}">
      <dgm:prSet/>
      <dgm:spPr/>
      <dgm:t>
        <a:bodyPr/>
        <a:lstStyle/>
        <a:p>
          <a:endParaRPr lang="ru-RU"/>
        </a:p>
      </dgm:t>
    </dgm:pt>
    <dgm:pt modelId="{76530CAC-190E-4B28-8122-169D69935C05}" type="sibTrans" cxnId="{69A7B14E-BE38-4DA6-A860-CC6DC2F69509}">
      <dgm:prSet/>
      <dgm:spPr/>
      <dgm:t>
        <a:bodyPr/>
        <a:lstStyle/>
        <a:p>
          <a:endParaRPr lang="ru-RU"/>
        </a:p>
      </dgm:t>
    </dgm:pt>
    <dgm:pt modelId="{5F3B30AD-3CBD-4307-AB5E-0E3B4AEC0B2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800" dirty="0" smtClean="0">
            <a:solidFill>
              <a:schemeClr val="tx1"/>
            </a:solidFill>
          </a:endParaRPr>
        </a:p>
        <a:p>
          <a:endParaRPr lang="ru-RU" sz="2800" dirty="0" smtClean="0">
            <a:solidFill>
              <a:schemeClr val="tx1"/>
            </a:solidFill>
          </a:endParaRPr>
        </a:p>
        <a:p>
          <a:endParaRPr lang="ru-RU" sz="2800" dirty="0" smtClean="0">
            <a:solidFill>
              <a:schemeClr val="tx1"/>
            </a:solidFill>
          </a:endParaRPr>
        </a:p>
        <a:p>
          <a:endParaRPr lang="ru-RU" sz="2800" dirty="0" smtClean="0">
            <a:solidFill>
              <a:schemeClr val="tx1"/>
            </a:solidFill>
          </a:endParaRPr>
        </a:p>
        <a:p>
          <a:endParaRPr lang="ru-RU" sz="2800" dirty="0" smtClean="0">
            <a:solidFill>
              <a:schemeClr val="tx1"/>
            </a:solidFill>
          </a:endParaRPr>
        </a:p>
        <a:p>
          <a:endParaRPr lang="ru-RU" sz="2800" dirty="0" smtClean="0">
            <a:solidFill>
              <a:schemeClr val="tx1"/>
            </a:solidFill>
          </a:endParaRPr>
        </a:p>
        <a:p>
          <a:r>
            <a:rPr lang="ru-RU" sz="2800" dirty="0" smtClean="0">
              <a:solidFill>
                <a:schemeClr val="tx1"/>
              </a:solidFill>
            </a:rPr>
            <a:t>Коренное(</a:t>
          </a:r>
          <a:r>
            <a:rPr lang="ru-RU" sz="1800" dirty="0" smtClean="0">
              <a:solidFill>
                <a:schemeClr val="tx1"/>
              </a:solidFill>
            </a:rPr>
            <a:t>индейцы</a:t>
          </a:r>
          <a:r>
            <a:rPr lang="ru-RU" sz="2800" dirty="0" smtClean="0">
              <a:solidFill>
                <a:schemeClr val="tx1"/>
              </a:solidFill>
            </a:rPr>
            <a:t>)</a:t>
          </a:r>
          <a:endParaRPr lang="ru-RU" sz="2800" dirty="0" smtClean="0"/>
        </a:p>
        <a:p>
          <a:endParaRPr lang="ru-RU" sz="3200" dirty="0"/>
        </a:p>
      </dgm:t>
    </dgm:pt>
    <dgm:pt modelId="{49A47CCD-F757-418C-A64F-1C8D89CF0869}" type="parTrans" cxnId="{867E2F15-851D-41FF-BF0B-294E301D273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3E6F7F3-0728-47F2-B850-598E6C6DF9C6}" type="sibTrans" cxnId="{867E2F15-851D-41FF-BF0B-294E301D273C}">
      <dgm:prSet/>
      <dgm:spPr/>
      <dgm:t>
        <a:bodyPr/>
        <a:lstStyle/>
        <a:p>
          <a:endParaRPr lang="ru-RU"/>
        </a:p>
      </dgm:t>
    </dgm:pt>
    <dgm:pt modelId="{351F1057-E1D1-4927-9DCE-9EDAB409A92F}">
      <dgm:prSet phldrT="[Текст]" custT="1"/>
      <dgm:spPr/>
      <dgm:t>
        <a:bodyPr/>
        <a:lstStyle/>
        <a:p>
          <a:r>
            <a:rPr lang="ru-RU" sz="3200" dirty="0" smtClean="0"/>
            <a:t>Пришлое</a:t>
          </a:r>
        </a:p>
        <a:p>
          <a:r>
            <a:rPr lang="ru-RU" sz="1600" dirty="0" smtClean="0"/>
            <a:t>- испанцы</a:t>
          </a:r>
        </a:p>
        <a:p>
          <a:r>
            <a:rPr lang="ru-RU" sz="1600" dirty="0" smtClean="0"/>
            <a:t>- португальцы</a:t>
          </a:r>
        </a:p>
        <a:p>
          <a:r>
            <a:rPr lang="ru-RU" sz="1600" dirty="0" smtClean="0"/>
            <a:t>-африканцы</a:t>
          </a:r>
        </a:p>
        <a:p>
          <a:endParaRPr lang="ru-RU" sz="1600" dirty="0"/>
        </a:p>
      </dgm:t>
    </dgm:pt>
    <dgm:pt modelId="{D0C7BD91-1802-4889-A756-0253C377DA84}" type="parTrans" cxnId="{C919CEB5-3095-438B-85F3-7A7367F1A08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C076F98-06FC-4443-BA1F-1004083A248C}" type="sibTrans" cxnId="{C919CEB5-3095-438B-85F3-7A7367F1A08C}">
      <dgm:prSet/>
      <dgm:spPr/>
      <dgm:t>
        <a:bodyPr/>
        <a:lstStyle/>
        <a:p>
          <a:endParaRPr lang="ru-RU"/>
        </a:p>
      </dgm:t>
    </dgm:pt>
    <dgm:pt modelId="{FE8F872E-89DD-4B19-A6ED-A5813D9F964B}" type="pres">
      <dgm:prSet presAssocID="{D5DA6374-EE28-47FB-B3EE-52E0AEE761F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19C78-D202-4F23-B669-BFEEC5903B04}" type="pres">
      <dgm:prSet presAssocID="{D5DA6374-EE28-47FB-B3EE-52E0AEE761F8}" presName="hierFlow" presStyleCnt="0"/>
      <dgm:spPr/>
    </dgm:pt>
    <dgm:pt modelId="{3F278C67-535B-4AAE-AF7D-57675E63E5A9}" type="pres">
      <dgm:prSet presAssocID="{D5DA6374-EE28-47FB-B3EE-52E0AEE761F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C4220AD-9144-40A6-9DB4-3FE5368E5542}" type="pres">
      <dgm:prSet presAssocID="{ACB16958-80BB-4EF6-B6B3-319EAB4E3614}" presName="Name14" presStyleCnt="0"/>
      <dgm:spPr/>
    </dgm:pt>
    <dgm:pt modelId="{C3077470-1E4D-43E8-A11B-BACB6C86568E}" type="pres">
      <dgm:prSet presAssocID="{ACB16958-80BB-4EF6-B6B3-319EAB4E361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3B6D1-39F4-4F63-ACF1-C43F762FC19E}" type="pres">
      <dgm:prSet presAssocID="{ACB16958-80BB-4EF6-B6B3-319EAB4E3614}" presName="hierChild2" presStyleCnt="0"/>
      <dgm:spPr/>
    </dgm:pt>
    <dgm:pt modelId="{42C1B408-54CB-4B98-9D7E-ADD8FE18CD95}" type="pres">
      <dgm:prSet presAssocID="{49A47CCD-F757-418C-A64F-1C8D89CF086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29610B75-875F-46F7-B679-349D95B8EFFC}" type="pres">
      <dgm:prSet presAssocID="{5F3B30AD-3CBD-4307-AB5E-0E3B4AEC0B2F}" presName="Name21" presStyleCnt="0"/>
      <dgm:spPr/>
    </dgm:pt>
    <dgm:pt modelId="{C4C6533B-ECFC-4582-A515-1DE9F3EA1A8D}" type="pres">
      <dgm:prSet presAssocID="{5F3B30AD-3CBD-4307-AB5E-0E3B4AEC0B2F}" presName="level2Shape" presStyleLbl="node2" presStyleIdx="0" presStyleCnt="2" custLinFactNeighborX="-474" custLinFactNeighborY="626"/>
      <dgm:spPr/>
      <dgm:t>
        <a:bodyPr/>
        <a:lstStyle/>
        <a:p>
          <a:endParaRPr lang="ru-RU"/>
        </a:p>
      </dgm:t>
    </dgm:pt>
    <dgm:pt modelId="{E14BB21E-F32F-461D-AF31-C1A6AE8880AF}" type="pres">
      <dgm:prSet presAssocID="{5F3B30AD-3CBD-4307-AB5E-0E3B4AEC0B2F}" presName="hierChild3" presStyleCnt="0"/>
      <dgm:spPr/>
    </dgm:pt>
    <dgm:pt modelId="{697D00CA-C199-47CF-B2E6-88EE8BCB76D5}" type="pres">
      <dgm:prSet presAssocID="{D0C7BD91-1802-4889-A756-0253C377DA8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10FCAA1-32CC-4DEA-9C73-C0006FCC8144}" type="pres">
      <dgm:prSet presAssocID="{351F1057-E1D1-4927-9DCE-9EDAB409A92F}" presName="Name21" presStyleCnt="0"/>
      <dgm:spPr/>
    </dgm:pt>
    <dgm:pt modelId="{1BD15CF6-9393-40E1-B0AD-C128295AF536}" type="pres">
      <dgm:prSet presAssocID="{351F1057-E1D1-4927-9DCE-9EDAB409A92F}" presName="level2Shape" presStyleLbl="node2" presStyleIdx="1" presStyleCnt="2" custLinFactNeighborX="2150" custLinFactNeighborY="34925"/>
      <dgm:spPr/>
      <dgm:t>
        <a:bodyPr/>
        <a:lstStyle/>
        <a:p>
          <a:endParaRPr lang="ru-RU"/>
        </a:p>
      </dgm:t>
    </dgm:pt>
    <dgm:pt modelId="{53507425-6FFD-4ED3-9ED9-72FBF157D0F6}" type="pres">
      <dgm:prSet presAssocID="{351F1057-E1D1-4927-9DCE-9EDAB409A92F}" presName="hierChild3" presStyleCnt="0"/>
      <dgm:spPr/>
    </dgm:pt>
    <dgm:pt modelId="{E425728A-175D-4AE7-8DEB-8554C0D9E111}" type="pres">
      <dgm:prSet presAssocID="{D5DA6374-EE28-47FB-B3EE-52E0AEE761F8}" presName="bgShapesFlow" presStyleCnt="0"/>
      <dgm:spPr/>
    </dgm:pt>
  </dgm:ptLst>
  <dgm:cxnLst>
    <dgm:cxn modelId="{F318014B-808D-4153-825A-BD7700346A2A}" type="presOf" srcId="{D0C7BD91-1802-4889-A756-0253C377DA84}" destId="{697D00CA-C199-47CF-B2E6-88EE8BCB76D5}" srcOrd="0" destOrd="0" presId="urn:microsoft.com/office/officeart/2005/8/layout/hierarchy6"/>
    <dgm:cxn modelId="{69A7B14E-BE38-4DA6-A860-CC6DC2F69509}" srcId="{D5DA6374-EE28-47FB-B3EE-52E0AEE761F8}" destId="{ACB16958-80BB-4EF6-B6B3-319EAB4E3614}" srcOrd="0" destOrd="0" parTransId="{A29621B0-6C9E-430F-BA8E-638E7646E8E6}" sibTransId="{76530CAC-190E-4B28-8122-169D69935C05}"/>
    <dgm:cxn modelId="{4F7C1B95-848E-4FA2-A8FC-C059884D905D}" type="presOf" srcId="{ACB16958-80BB-4EF6-B6B3-319EAB4E3614}" destId="{C3077470-1E4D-43E8-A11B-BACB6C86568E}" srcOrd="0" destOrd="0" presId="urn:microsoft.com/office/officeart/2005/8/layout/hierarchy6"/>
    <dgm:cxn modelId="{623F978B-7820-4021-A815-EE22BF164533}" type="presOf" srcId="{351F1057-E1D1-4927-9DCE-9EDAB409A92F}" destId="{1BD15CF6-9393-40E1-B0AD-C128295AF536}" srcOrd="0" destOrd="0" presId="urn:microsoft.com/office/officeart/2005/8/layout/hierarchy6"/>
    <dgm:cxn modelId="{C919CEB5-3095-438B-85F3-7A7367F1A08C}" srcId="{ACB16958-80BB-4EF6-B6B3-319EAB4E3614}" destId="{351F1057-E1D1-4927-9DCE-9EDAB409A92F}" srcOrd="1" destOrd="0" parTransId="{D0C7BD91-1802-4889-A756-0253C377DA84}" sibTransId="{CC076F98-06FC-4443-BA1F-1004083A248C}"/>
    <dgm:cxn modelId="{7F41EAAE-F5EC-4139-B423-238B826EED3A}" type="presOf" srcId="{49A47CCD-F757-418C-A64F-1C8D89CF0869}" destId="{42C1B408-54CB-4B98-9D7E-ADD8FE18CD95}" srcOrd="0" destOrd="0" presId="urn:microsoft.com/office/officeart/2005/8/layout/hierarchy6"/>
    <dgm:cxn modelId="{76E5F4DE-8168-4622-8B92-5B0EEFDE8889}" type="presOf" srcId="{5F3B30AD-3CBD-4307-AB5E-0E3B4AEC0B2F}" destId="{C4C6533B-ECFC-4582-A515-1DE9F3EA1A8D}" srcOrd="0" destOrd="0" presId="urn:microsoft.com/office/officeart/2005/8/layout/hierarchy6"/>
    <dgm:cxn modelId="{867E2F15-851D-41FF-BF0B-294E301D273C}" srcId="{ACB16958-80BB-4EF6-B6B3-319EAB4E3614}" destId="{5F3B30AD-3CBD-4307-AB5E-0E3B4AEC0B2F}" srcOrd="0" destOrd="0" parTransId="{49A47CCD-F757-418C-A64F-1C8D89CF0869}" sibTransId="{43E6F7F3-0728-47F2-B850-598E6C6DF9C6}"/>
    <dgm:cxn modelId="{7D05FFE3-1840-4F26-B661-46BD5C371511}" type="presOf" srcId="{D5DA6374-EE28-47FB-B3EE-52E0AEE761F8}" destId="{FE8F872E-89DD-4B19-A6ED-A5813D9F964B}" srcOrd="0" destOrd="0" presId="urn:microsoft.com/office/officeart/2005/8/layout/hierarchy6"/>
    <dgm:cxn modelId="{83DD3898-9E3F-4755-84A0-084BFB60E618}" type="presParOf" srcId="{FE8F872E-89DD-4B19-A6ED-A5813D9F964B}" destId="{87F19C78-D202-4F23-B669-BFEEC5903B04}" srcOrd="0" destOrd="0" presId="urn:microsoft.com/office/officeart/2005/8/layout/hierarchy6"/>
    <dgm:cxn modelId="{64CE6CE9-A8EB-4FAC-8AD8-E780A4C03C54}" type="presParOf" srcId="{87F19C78-D202-4F23-B669-BFEEC5903B04}" destId="{3F278C67-535B-4AAE-AF7D-57675E63E5A9}" srcOrd="0" destOrd="0" presId="urn:microsoft.com/office/officeart/2005/8/layout/hierarchy6"/>
    <dgm:cxn modelId="{6A934B37-0180-4DC5-885C-CBA078825B2D}" type="presParOf" srcId="{3F278C67-535B-4AAE-AF7D-57675E63E5A9}" destId="{5C4220AD-9144-40A6-9DB4-3FE5368E5542}" srcOrd="0" destOrd="0" presId="urn:microsoft.com/office/officeart/2005/8/layout/hierarchy6"/>
    <dgm:cxn modelId="{ABF700D1-98B7-4A72-8C64-A66E67F37972}" type="presParOf" srcId="{5C4220AD-9144-40A6-9DB4-3FE5368E5542}" destId="{C3077470-1E4D-43E8-A11B-BACB6C86568E}" srcOrd="0" destOrd="0" presId="urn:microsoft.com/office/officeart/2005/8/layout/hierarchy6"/>
    <dgm:cxn modelId="{26C096FE-A350-4C31-AAF0-255C776F59C7}" type="presParOf" srcId="{5C4220AD-9144-40A6-9DB4-3FE5368E5542}" destId="{0C13B6D1-39F4-4F63-ACF1-C43F762FC19E}" srcOrd="1" destOrd="0" presId="urn:microsoft.com/office/officeart/2005/8/layout/hierarchy6"/>
    <dgm:cxn modelId="{905816FD-EC3D-49CE-965F-6F60FB75D466}" type="presParOf" srcId="{0C13B6D1-39F4-4F63-ACF1-C43F762FC19E}" destId="{42C1B408-54CB-4B98-9D7E-ADD8FE18CD95}" srcOrd="0" destOrd="0" presId="urn:microsoft.com/office/officeart/2005/8/layout/hierarchy6"/>
    <dgm:cxn modelId="{7A2D3346-8CA8-455F-9747-40265AFBCC49}" type="presParOf" srcId="{0C13B6D1-39F4-4F63-ACF1-C43F762FC19E}" destId="{29610B75-875F-46F7-B679-349D95B8EFFC}" srcOrd="1" destOrd="0" presId="urn:microsoft.com/office/officeart/2005/8/layout/hierarchy6"/>
    <dgm:cxn modelId="{8EDAFDCD-B01D-497D-B758-538354C96FD3}" type="presParOf" srcId="{29610B75-875F-46F7-B679-349D95B8EFFC}" destId="{C4C6533B-ECFC-4582-A515-1DE9F3EA1A8D}" srcOrd="0" destOrd="0" presId="urn:microsoft.com/office/officeart/2005/8/layout/hierarchy6"/>
    <dgm:cxn modelId="{7C3FBC74-8A35-4143-A895-A740F8402A2B}" type="presParOf" srcId="{29610B75-875F-46F7-B679-349D95B8EFFC}" destId="{E14BB21E-F32F-461D-AF31-C1A6AE8880AF}" srcOrd="1" destOrd="0" presId="urn:microsoft.com/office/officeart/2005/8/layout/hierarchy6"/>
    <dgm:cxn modelId="{674EB265-559D-4AE8-B474-8C1E20C603B6}" type="presParOf" srcId="{0C13B6D1-39F4-4F63-ACF1-C43F762FC19E}" destId="{697D00CA-C199-47CF-B2E6-88EE8BCB76D5}" srcOrd="2" destOrd="0" presId="urn:microsoft.com/office/officeart/2005/8/layout/hierarchy6"/>
    <dgm:cxn modelId="{DA69E4B2-A992-41AC-A3E5-51A55E0DA93C}" type="presParOf" srcId="{0C13B6D1-39F4-4F63-ACF1-C43F762FC19E}" destId="{B10FCAA1-32CC-4DEA-9C73-C0006FCC8144}" srcOrd="3" destOrd="0" presId="urn:microsoft.com/office/officeart/2005/8/layout/hierarchy6"/>
    <dgm:cxn modelId="{D1EAB762-01BA-4B02-815B-7A67B2BB0154}" type="presParOf" srcId="{B10FCAA1-32CC-4DEA-9C73-C0006FCC8144}" destId="{1BD15CF6-9393-40E1-B0AD-C128295AF536}" srcOrd="0" destOrd="0" presId="urn:microsoft.com/office/officeart/2005/8/layout/hierarchy6"/>
    <dgm:cxn modelId="{1300D677-B226-4B2B-9D4A-F4DE063643A8}" type="presParOf" srcId="{B10FCAA1-32CC-4DEA-9C73-C0006FCC8144}" destId="{53507425-6FFD-4ED3-9ED9-72FBF157D0F6}" srcOrd="1" destOrd="0" presId="urn:microsoft.com/office/officeart/2005/8/layout/hierarchy6"/>
    <dgm:cxn modelId="{979E9C34-D4B8-4AA3-A753-112475DAB799}" type="presParOf" srcId="{FE8F872E-89DD-4B19-A6ED-A5813D9F964B}" destId="{E425728A-175D-4AE7-8DEB-8554C0D9E111}" srcOrd="1" destOrd="0" presId="urn:microsoft.com/office/officeart/2005/8/layout/hierarchy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8336F-9609-44A7-A960-2653385B35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5E8AB-A6BA-4A3B-9187-410403A034FB}">
      <dgm:prSet phldrT="[Текст]" custT="1"/>
      <dgm:spPr/>
      <dgm:t>
        <a:bodyPr/>
        <a:lstStyle/>
        <a:p>
          <a:r>
            <a:rPr lang="ru-RU" sz="3600" dirty="0" smtClean="0"/>
            <a:t>Население Южной Америки по этническому составу</a:t>
          </a:r>
          <a:endParaRPr lang="ru-RU" sz="3600" dirty="0"/>
        </a:p>
      </dgm:t>
    </dgm:pt>
    <dgm:pt modelId="{E8D69C44-28EE-4ED5-A49D-B74EC4970309}" type="parTrans" cxnId="{D332209B-BC49-451F-B5FA-6AE65A0B2561}">
      <dgm:prSet/>
      <dgm:spPr/>
      <dgm:t>
        <a:bodyPr/>
        <a:lstStyle/>
        <a:p>
          <a:endParaRPr lang="ru-RU"/>
        </a:p>
      </dgm:t>
    </dgm:pt>
    <dgm:pt modelId="{9B2190BC-6030-4691-9DB1-BE1E815C7521}" type="sibTrans" cxnId="{D332209B-BC49-451F-B5FA-6AE65A0B2561}">
      <dgm:prSet/>
      <dgm:spPr/>
      <dgm:t>
        <a:bodyPr/>
        <a:lstStyle/>
        <a:p>
          <a:endParaRPr lang="ru-RU"/>
        </a:p>
      </dgm:t>
    </dgm:pt>
    <dgm:pt modelId="{34A9176C-9ED0-48FA-835D-50C8CABAFA3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3200" dirty="0" smtClean="0"/>
        </a:p>
        <a:p>
          <a:endParaRPr lang="ru-RU" sz="3200" dirty="0" smtClean="0"/>
        </a:p>
        <a:p>
          <a:endParaRPr lang="ru-RU" sz="3200" dirty="0" smtClean="0"/>
        </a:p>
        <a:p>
          <a:endParaRPr lang="ru-RU" sz="3200" dirty="0" smtClean="0"/>
        </a:p>
        <a:p>
          <a:endParaRPr lang="ru-RU" sz="1800" b="1" dirty="0" smtClean="0"/>
        </a:p>
        <a:p>
          <a:endParaRPr lang="ru-RU" sz="1800" b="1" dirty="0" smtClean="0"/>
        </a:p>
        <a:p>
          <a:r>
            <a:rPr lang="ru-RU" sz="1800" b="1" dirty="0" smtClean="0"/>
            <a:t>Белые</a:t>
          </a:r>
        </a:p>
        <a:p>
          <a:r>
            <a:rPr lang="ru-RU" sz="1800" b="1" dirty="0" smtClean="0"/>
            <a:t>(</a:t>
          </a:r>
          <a:r>
            <a:rPr lang="ru-RU" sz="1600" b="1" dirty="0" smtClean="0"/>
            <a:t>выходцы из Европы)</a:t>
          </a:r>
          <a:endParaRPr lang="ru-RU" sz="1600" b="1" dirty="0"/>
        </a:p>
      </dgm:t>
    </dgm:pt>
    <dgm:pt modelId="{C73181BA-D781-4C35-8EBD-7301F1CEB0ED}" type="parTrans" cxnId="{D3389215-A522-40CE-B059-A4225C77EF38}">
      <dgm:prSet/>
      <dgm:spPr/>
      <dgm:t>
        <a:bodyPr/>
        <a:lstStyle/>
        <a:p>
          <a:endParaRPr lang="ru-RU"/>
        </a:p>
      </dgm:t>
    </dgm:pt>
    <dgm:pt modelId="{2CD2A082-26FA-42A2-B121-4394793BA49C}" type="sibTrans" cxnId="{D3389215-A522-40CE-B059-A4225C77EF38}">
      <dgm:prSet/>
      <dgm:spPr/>
      <dgm:t>
        <a:bodyPr/>
        <a:lstStyle/>
        <a:p>
          <a:endParaRPr lang="ru-RU"/>
        </a:p>
      </dgm:t>
    </dgm:pt>
    <dgm:pt modelId="{0FC18450-6B8A-4314-8219-9BAD4970DD3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700" dirty="0" smtClean="0"/>
            <a:t>      </a:t>
          </a:r>
        </a:p>
        <a:p>
          <a:endParaRPr lang="ru-RU" sz="1700" dirty="0" smtClean="0"/>
        </a:p>
        <a:p>
          <a:endParaRPr lang="ru-RU" sz="1700" dirty="0" smtClean="0"/>
        </a:p>
        <a:p>
          <a:endParaRPr lang="ru-RU" sz="1700" dirty="0" smtClean="0"/>
        </a:p>
        <a:p>
          <a:endParaRPr lang="ru-RU" sz="3200" dirty="0" smtClean="0"/>
        </a:p>
        <a:p>
          <a:endParaRPr lang="ru-RU" sz="3200" dirty="0" smtClean="0"/>
        </a:p>
        <a:p>
          <a:endParaRPr lang="ru-RU" sz="1800" b="1" dirty="0" smtClean="0"/>
        </a:p>
        <a:p>
          <a:endParaRPr lang="ru-RU" sz="1800" b="1" dirty="0" smtClean="0"/>
        </a:p>
        <a:p>
          <a:r>
            <a:rPr lang="ru-RU" sz="1800" b="1" dirty="0" smtClean="0"/>
            <a:t>Индейцы</a:t>
          </a:r>
        </a:p>
        <a:p>
          <a:r>
            <a:rPr lang="ru-RU" sz="1800" b="1" dirty="0" smtClean="0"/>
            <a:t>(</a:t>
          </a:r>
          <a:r>
            <a:rPr lang="ru-RU" sz="1600" b="1" dirty="0" smtClean="0"/>
            <a:t>коренные жители</a:t>
          </a:r>
          <a:r>
            <a:rPr lang="ru-RU" sz="1800" b="1" dirty="0" smtClean="0"/>
            <a:t>)</a:t>
          </a:r>
          <a:endParaRPr lang="ru-RU" sz="1800" b="1" dirty="0"/>
        </a:p>
      </dgm:t>
    </dgm:pt>
    <dgm:pt modelId="{2AD4109D-A4B3-4767-A680-9C68ACDB0617}" type="sibTrans" cxnId="{C50F077A-9761-4667-AB50-C4D4480A202F}">
      <dgm:prSet/>
      <dgm:spPr/>
      <dgm:t>
        <a:bodyPr/>
        <a:lstStyle/>
        <a:p>
          <a:endParaRPr lang="ru-RU"/>
        </a:p>
      </dgm:t>
    </dgm:pt>
    <dgm:pt modelId="{C072E8D5-B3C5-41FF-934D-2A72A4EB4962}" type="parTrans" cxnId="{C50F077A-9761-4667-AB50-C4D4480A202F}">
      <dgm:prSet/>
      <dgm:spPr/>
      <dgm:t>
        <a:bodyPr/>
        <a:lstStyle/>
        <a:p>
          <a:endParaRPr lang="ru-RU"/>
        </a:p>
      </dgm:t>
    </dgm:pt>
    <dgm:pt modelId="{5F1D5E1C-6C8B-4779-9F8C-78D063F6D527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3200" dirty="0" smtClean="0"/>
        </a:p>
        <a:p>
          <a:endParaRPr lang="ru-RU" sz="3200" dirty="0" smtClean="0"/>
        </a:p>
        <a:p>
          <a:endParaRPr lang="ru-RU" sz="3200" dirty="0" smtClean="0"/>
        </a:p>
        <a:p>
          <a:endParaRPr lang="ru-RU" sz="1800" dirty="0" smtClean="0"/>
        </a:p>
        <a:p>
          <a:endParaRPr lang="ru-RU" sz="1800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Негры (выходцы из Африки) </a:t>
          </a:r>
          <a:endParaRPr lang="ru-RU" sz="1600" b="1" dirty="0"/>
        </a:p>
      </dgm:t>
    </dgm:pt>
    <dgm:pt modelId="{87D4BFB3-D6A0-4C12-89C1-AA71C27C5E71}" type="parTrans" cxnId="{A167B3DC-B5A9-4305-95BA-F816F43BC550}">
      <dgm:prSet/>
      <dgm:spPr/>
      <dgm:t>
        <a:bodyPr/>
        <a:lstStyle/>
        <a:p>
          <a:endParaRPr lang="ru-RU"/>
        </a:p>
      </dgm:t>
    </dgm:pt>
    <dgm:pt modelId="{79E9B9C0-E610-4271-8DED-598C9B07848D}" type="sibTrans" cxnId="{A167B3DC-B5A9-4305-95BA-F816F43BC550}">
      <dgm:prSet/>
      <dgm:spPr/>
      <dgm:t>
        <a:bodyPr/>
        <a:lstStyle/>
        <a:p>
          <a:endParaRPr lang="ru-RU"/>
        </a:p>
      </dgm:t>
    </dgm:pt>
    <dgm:pt modelId="{C38A5CB9-9D14-4F25-A123-63C35AD1E7FF}" type="pres">
      <dgm:prSet presAssocID="{F758336F-9609-44A7-A960-2653385B35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D26E2-70DF-468A-8359-8B533DE12343}" type="pres">
      <dgm:prSet presAssocID="{91A5E8AB-A6BA-4A3B-9187-410403A034FB}" presName="root1" presStyleCnt="0"/>
      <dgm:spPr/>
    </dgm:pt>
    <dgm:pt modelId="{4BCCDC4E-D67F-492C-B8FE-817A900A866D}" type="pres">
      <dgm:prSet presAssocID="{91A5E8AB-A6BA-4A3B-9187-410403A034FB}" presName="LevelOneTextNode" presStyleLbl="node0" presStyleIdx="0" presStyleCnt="1" custScaleX="261369" custScaleY="479950" custLinFactNeighborX="-85554" custLinFactNeighborY="-83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87F2D-A6D5-4353-9A44-977AD2179E68}" type="pres">
      <dgm:prSet presAssocID="{91A5E8AB-A6BA-4A3B-9187-410403A034FB}" presName="level2hierChild" presStyleCnt="0"/>
      <dgm:spPr/>
    </dgm:pt>
    <dgm:pt modelId="{281560FD-B1B8-4040-B4D6-C2BEADFC91DC}" type="pres">
      <dgm:prSet presAssocID="{C072E8D5-B3C5-41FF-934D-2A72A4EB496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9718E2E-9FBF-4679-8783-D6F2F2F7C8AC}" type="pres">
      <dgm:prSet presAssocID="{C072E8D5-B3C5-41FF-934D-2A72A4EB496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037F64D-8D83-452B-BE17-4435D79A28E9}" type="pres">
      <dgm:prSet presAssocID="{0FC18450-6B8A-4314-8219-9BAD4970DD3C}" presName="root2" presStyleCnt="0"/>
      <dgm:spPr/>
    </dgm:pt>
    <dgm:pt modelId="{B9D17FEA-5758-4151-871C-62EDED4CC041}" type="pres">
      <dgm:prSet presAssocID="{0FC18450-6B8A-4314-8219-9BAD4970DD3C}" presName="LevelTwoTextNode" presStyleLbl="node2" presStyleIdx="0" presStyleCnt="3" custScaleX="147732" custScaleY="385951" custLinFactNeighborX="-51638" custLinFactNeighborY="-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E84E6-528E-401B-AAE8-FB23CBB80410}" type="pres">
      <dgm:prSet presAssocID="{0FC18450-6B8A-4314-8219-9BAD4970DD3C}" presName="level3hierChild" presStyleCnt="0"/>
      <dgm:spPr/>
    </dgm:pt>
    <dgm:pt modelId="{E2DEDCB7-F800-469F-A221-0B1C435F7750}" type="pres">
      <dgm:prSet presAssocID="{C73181BA-D781-4C35-8EBD-7301F1CEB0E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6642F74-1F22-481B-8885-342726B4F3B0}" type="pres">
      <dgm:prSet presAssocID="{C73181BA-D781-4C35-8EBD-7301F1CEB0E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7091E39-FAB6-42F7-8BBD-3EE324B3102C}" type="pres">
      <dgm:prSet presAssocID="{34A9176C-9ED0-48FA-835D-50C8CABAFA3F}" presName="root2" presStyleCnt="0"/>
      <dgm:spPr/>
    </dgm:pt>
    <dgm:pt modelId="{5D64C513-7C9D-4786-AC3C-D68E808FFCE4}" type="pres">
      <dgm:prSet presAssocID="{34A9176C-9ED0-48FA-835D-50C8CABAFA3F}" presName="LevelTwoTextNode" presStyleLbl="node2" presStyleIdx="1" presStyleCnt="3" custScaleX="142386" custScaleY="354520" custLinFactX="9796" custLinFactNeighborX="100000" custLinFactNeighborY="-4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5A64C-78CF-4C01-97A3-CD60D5A49C4F}" type="pres">
      <dgm:prSet presAssocID="{34A9176C-9ED0-48FA-835D-50C8CABAFA3F}" presName="level3hierChild" presStyleCnt="0"/>
      <dgm:spPr/>
    </dgm:pt>
    <dgm:pt modelId="{F45896E6-E8DD-4B39-ACC4-B18F2275D350}" type="pres">
      <dgm:prSet presAssocID="{87D4BFB3-D6A0-4C12-89C1-AA71C27C5E7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E8412B-8359-4923-AEFC-D573CDFCE917}" type="pres">
      <dgm:prSet presAssocID="{87D4BFB3-D6A0-4C12-89C1-AA71C27C5E7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DC6E10A-3E64-41CE-B856-AC30AC36F7F2}" type="pres">
      <dgm:prSet presAssocID="{5F1D5E1C-6C8B-4779-9F8C-78D063F6D527}" presName="root2" presStyleCnt="0"/>
      <dgm:spPr/>
    </dgm:pt>
    <dgm:pt modelId="{4EDC0EF7-3162-436F-A929-325016898C5B}" type="pres">
      <dgm:prSet presAssocID="{5F1D5E1C-6C8B-4779-9F8C-78D063F6D527}" presName="LevelTwoTextNode" presStyleLbl="node2" presStyleIdx="2" presStyleCnt="3" custScaleX="122299" custScaleY="404688" custLinFactY="-62647" custLinFactNeighborX="-268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8F1DA-7889-4659-9A4D-E153801B1F70}" type="pres">
      <dgm:prSet presAssocID="{5F1D5E1C-6C8B-4779-9F8C-78D063F6D527}" presName="level3hierChild" presStyleCnt="0"/>
      <dgm:spPr/>
    </dgm:pt>
  </dgm:ptLst>
  <dgm:cxnLst>
    <dgm:cxn modelId="{E0FFB7F6-07B4-4599-9351-41FB578F39A6}" type="presOf" srcId="{87D4BFB3-D6A0-4C12-89C1-AA71C27C5E71}" destId="{D3E8412B-8359-4923-AEFC-D573CDFCE917}" srcOrd="1" destOrd="0" presId="urn:microsoft.com/office/officeart/2005/8/layout/hierarchy2"/>
    <dgm:cxn modelId="{D3389215-A522-40CE-B059-A4225C77EF38}" srcId="{91A5E8AB-A6BA-4A3B-9187-410403A034FB}" destId="{34A9176C-9ED0-48FA-835D-50C8CABAFA3F}" srcOrd="1" destOrd="0" parTransId="{C73181BA-D781-4C35-8EBD-7301F1CEB0ED}" sibTransId="{2CD2A082-26FA-42A2-B121-4394793BA49C}"/>
    <dgm:cxn modelId="{A167B3DC-B5A9-4305-95BA-F816F43BC550}" srcId="{91A5E8AB-A6BA-4A3B-9187-410403A034FB}" destId="{5F1D5E1C-6C8B-4779-9F8C-78D063F6D527}" srcOrd="2" destOrd="0" parTransId="{87D4BFB3-D6A0-4C12-89C1-AA71C27C5E71}" sibTransId="{79E9B9C0-E610-4271-8DED-598C9B07848D}"/>
    <dgm:cxn modelId="{9424F736-9300-41FC-B7E2-815F7DFD6FAC}" type="presOf" srcId="{34A9176C-9ED0-48FA-835D-50C8CABAFA3F}" destId="{5D64C513-7C9D-4786-AC3C-D68E808FFCE4}" srcOrd="0" destOrd="0" presId="urn:microsoft.com/office/officeart/2005/8/layout/hierarchy2"/>
    <dgm:cxn modelId="{F3080E8B-5F0E-4CC4-B38B-A12B417ED7CF}" type="presOf" srcId="{91A5E8AB-A6BA-4A3B-9187-410403A034FB}" destId="{4BCCDC4E-D67F-492C-B8FE-817A900A866D}" srcOrd="0" destOrd="0" presId="urn:microsoft.com/office/officeart/2005/8/layout/hierarchy2"/>
    <dgm:cxn modelId="{C50F077A-9761-4667-AB50-C4D4480A202F}" srcId="{91A5E8AB-A6BA-4A3B-9187-410403A034FB}" destId="{0FC18450-6B8A-4314-8219-9BAD4970DD3C}" srcOrd="0" destOrd="0" parTransId="{C072E8D5-B3C5-41FF-934D-2A72A4EB4962}" sibTransId="{2AD4109D-A4B3-4767-A680-9C68ACDB0617}"/>
    <dgm:cxn modelId="{D6DF3003-666F-4007-9477-63E64250377F}" type="presOf" srcId="{C072E8D5-B3C5-41FF-934D-2A72A4EB4962}" destId="{281560FD-B1B8-4040-B4D6-C2BEADFC91DC}" srcOrd="0" destOrd="0" presId="urn:microsoft.com/office/officeart/2005/8/layout/hierarchy2"/>
    <dgm:cxn modelId="{34DE52B8-E933-4C5D-9821-6F12FB3DFEF9}" type="presOf" srcId="{C73181BA-D781-4C35-8EBD-7301F1CEB0ED}" destId="{E2DEDCB7-F800-469F-A221-0B1C435F7750}" srcOrd="0" destOrd="0" presId="urn:microsoft.com/office/officeart/2005/8/layout/hierarchy2"/>
    <dgm:cxn modelId="{EC521D07-DCEF-4D2A-AAE4-38A5FA510FEE}" type="presOf" srcId="{C73181BA-D781-4C35-8EBD-7301F1CEB0ED}" destId="{66642F74-1F22-481B-8885-342726B4F3B0}" srcOrd="1" destOrd="0" presId="urn:microsoft.com/office/officeart/2005/8/layout/hierarchy2"/>
    <dgm:cxn modelId="{ABEBBB24-1842-4DE0-B5B5-F83FF38343A8}" type="presOf" srcId="{0FC18450-6B8A-4314-8219-9BAD4970DD3C}" destId="{B9D17FEA-5758-4151-871C-62EDED4CC041}" srcOrd="0" destOrd="0" presId="urn:microsoft.com/office/officeart/2005/8/layout/hierarchy2"/>
    <dgm:cxn modelId="{C5133281-26BC-4B29-AF82-485B53454B5E}" type="presOf" srcId="{F758336F-9609-44A7-A960-2653385B3562}" destId="{C38A5CB9-9D14-4F25-A123-63C35AD1E7FF}" srcOrd="0" destOrd="0" presId="urn:microsoft.com/office/officeart/2005/8/layout/hierarchy2"/>
    <dgm:cxn modelId="{F12B209D-5FEE-4321-B946-3DCF117248FC}" type="presOf" srcId="{5F1D5E1C-6C8B-4779-9F8C-78D063F6D527}" destId="{4EDC0EF7-3162-436F-A929-325016898C5B}" srcOrd="0" destOrd="0" presId="urn:microsoft.com/office/officeart/2005/8/layout/hierarchy2"/>
    <dgm:cxn modelId="{CE9A07A0-2C10-4167-9177-A6E7AD4205AF}" type="presOf" srcId="{C072E8D5-B3C5-41FF-934D-2A72A4EB4962}" destId="{C9718E2E-9FBF-4679-8783-D6F2F2F7C8AC}" srcOrd="1" destOrd="0" presId="urn:microsoft.com/office/officeart/2005/8/layout/hierarchy2"/>
    <dgm:cxn modelId="{892EF67B-DF45-4966-8F7E-3AC4682DF227}" type="presOf" srcId="{87D4BFB3-D6A0-4C12-89C1-AA71C27C5E71}" destId="{F45896E6-E8DD-4B39-ACC4-B18F2275D350}" srcOrd="0" destOrd="0" presId="urn:microsoft.com/office/officeart/2005/8/layout/hierarchy2"/>
    <dgm:cxn modelId="{D332209B-BC49-451F-B5FA-6AE65A0B2561}" srcId="{F758336F-9609-44A7-A960-2653385B3562}" destId="{91A5E8AB-A6BA-4A3B-9187-410403A034FB}" srcOrd="0" destOrd="0" parTransId="{E8D69C44-28EE-4ED5-A49D-B74EC4970309}" sibTransId="{9B2190BC-6030-4691-9DB1-BE1E815C7521}"/>
    <dgm:cxn modelId="{F387A627-2877-4920-AEEE-9F02E884C4C8}" type="presParOf" srcId="{C38A5CB9-9D14-4F25-A123-63C35AD1E7FF}" destId="{DFDD26E2-70DF-468A-8359-8B533DE12343}" srcOrd="0" destOrd="0" presId="urn:microsoft.com/office/officeart/2005/8/layout/hierarchy2"/>
    <dgm:cxn modelId="{FDC9100F-B7BC-418B-B0FF-7D465375F43B}" type="presParOf" srcId="{DFDD26E2-70DF-468A-8359-8B533DE12343}" destId="{4BCCDC4E-D67F-492C-B8FE-817A900A866D}" srcOrd="0" destOrd="0" presId="urn:microsoft.com/office/officeart/2005/8/layout/hierarchy2"/>
    <dgm:cxn modelId="{BB34A204-9780-4ABF-9295-DF8D74219538}" type="presParOf" srcId="{DFDD26E2-70DF-468A-8359-8B533DE12343}" destId="{5B387F2D-A6D5-4353-9A44-977AD2179E68}" srcOrd="1" destOrd="0" presId="urn:microsoft.com/office/officeart/2005/8/layout/hierarchy2"/>
    <dgm:cxn modelId="{58913A2E-5AAE-4763-8D16-0E090CDBF5C5}" type="presParOf" srcId="{5B387F2D-A6D5-4353-9A44-977AD2179E68}" destId="{281560FD-B1B8-4040-B4D6-C2BEADFC91DC}" srcOrd="0" destOrd="0" presId="urn:microsoft.com/office/officeart/2005/8/layout/hierarchy2"/>
    <dgm:cxn modelId="{1C3400A8-D6B5-44D9-B221-BDFC8A7DBCC4}" type="presParOf" srcId="{281560FD-B1B8-4040-B4D6-C2BEADFC91DC}" destId="{C9718E2E-9FBF-4679-8783-D6F2F2F7C8AC}" srcOrd="0" destOrd="0" presId="urn:microsoft.com/office/officeart/2005/8/layout/hierarchy2"/>
    <dgm:cxn modelId="{7D0D7F6C-97B1-4B39-B1A5-B7515B3BD36D}" type="presParOf" srcId="{5B387F2D-A6D5-4353-9A44-977AD2179E68}" destId="{5037F64D-8D83-452B-BE17-4435D79A28E9}" srcOrd="1" destOrd="0" presId="urn:microsoft.com/office/officeart/2005/8/layout/hierarchy2"/>
    <dgm:cxn modelId="{E9AF9BCD-3939-455C-A1D8-3AF875229FD7}" type="presParOf" srcId="{5037F64D-8D83-452B-BE17-4435D79A28E9}" destId="{B9D17FEA-5758-4151-871C-62EDED4CC041}" srcOrd="0" destOrd="0" presId="urn:microsoft.com/office/officeart/2005/8/layout/hierarchy2"/>
    <dgm:cxn modelId="{59FBDF1D-98E7-4C24-A332-EE82A6D1128D}" type="presParOf" srcId="{5037F64D-8D83-452B-BE17-4435D79A28E9}" destId="{123E84E6-528E-401B-AAE8-FB23CBB80410}" srcOrd="1" destOrd="0" presId="urn:microsoft.com/office/officeart/2005/8/layout/hierarchy2"/>
    <dgm:cxn modelId="{FA313A97-4041-4F78-9A5A-C4DDD6C39F9A}" type="presParOf" srcId="{5B387F2D-A6D5-4353-9A44-977AD2179E68}" destId="{E2DEDCB7-F800-469F-A221-0B1C435F7750}" srcOrd="2" destOrd="0" presId="urn:microsoft.com/office/officeart/2005/8/layout/hierarchy2"/>
    <dgm:cxn modelId="{2FC7EABD-DE33-4281-9D98-7368875D22D1}" type="presParOf" srcId="{E2DEDCB7-F800-469F-A221-0B1C435F7750}" destId="{66642F74-1F22-481B-8885-342726B4F3B0}" srcOrd="0" destOrd="0" presId="urn:microsoft.com/office/officeart/2005/8/layout/hierarchy2"/>
    <dgm:cxn modelId="{605165D9-DDC8-4578-B26C-6AF9BB231C84}" type="presParOf" srcId="{5B387F2D-A6D5-4353-9A44-977AD2179E68}" destId="{77091E39-FAB6-42F7-8BBD-3EE324B3102C}" srcOrd="3" destOrd="0" presId="urn:microsoft.com/office/officeart/2005/8/layout/hierarchy2"/>
    <dgm:cxn modelId="{A69E7E7B-BDB0-4EAF-A26A-087CB606A88B}" type="presParOf" srcId="{77091E39-FAB6-42F7-8BBD-3EE324B3102C}" destId="{5D64C513-7C9D-4786-AC3C-D68E808FFCE4}" srcOrd="0" destOrd="0" presId="urn:microsoft.com/office/officeart/2005/8/layout/hierarchy2"/>
    <dgm:cxn modelId="{536399B7-D4C2-42A9-A366-176EACFEE15C}" type="presParOf" srcId="{77091E39-FAB6-42F7-8BBD-3EE324B3102C}" destId="{1BF5A64C-78CF-4C01-97A3-CD60D5A49C4F}" srcOrd="1" destOrd="0" presId="urn:microsoft.com/office/officeart/2005/8/layout/hierarchy2"/>
    <dgm:cxn modelId="{DF95AB02-230A-49A3-8A26-443A84296B3F}" type="presParOf" srcId="{5B387F2D-A6D5-4353-9A44-977AD2179E68}" destId="{F45896E6-E8DD-4B39-ACC4-B18F2275D350}" srcOrd="4" destOrd="0" presId="urn:microsoft.com/office/officeart/2005/8/layout/hierarchy2"/>
    <dgm:cxn modelId="{560A42F0-E95D-433B-98FD-4B2773D6686A}" type="presParOf" srcId="{F45896E6-E8DD-4B39-ACC4-B18F2275D350}" destId="{D3E8412B-8359-4923-AEFC-D573CDFCE917}" srcOrd="0" destOrd="0" presId="urn:microsoft.com/office/officeart/2005/8/layout/hierarchy2"/>
    <dgm:cxn modelId="{F8886B04-2F99-484E-A50F-176799FFAC74}" type="presParOf" srcId="{5B387F2D-A6D5-4353-9A44-977AD2179E68}" destId="{8DC6E10A-3E64-41CE-B856-AC30AC36F7F2}" srcOrd="5" destOrd="0" presId="urn:microsoft.com/office/officeart/2005/8/layout/hierarchy2"/>
    <dgm:cxn modelId="{5AD695C1-0E29-418B-AD07-35C55A6AAD80}" type="presParOf" srcId="{8DC6E10A-3E64-41CE-B856-AC30AC36F7F2}" destId="{4EDC0EF7-3162-436F-A929-325016898C5B}" srcOrd="0" destOrd="0" presId="urn:microsoft.com/office/officeart/2005/8/layout/hierarchy2"/>
    <dgm:cxn modelId="{8E8CEC19-27DF-4BEC-8693-A57A84E5A57E}" type="presParOf" srcId="{8DC6E10A-3E64-41CE-B856-AC30AC36F7F2}" destId="{E718F1DA-7889-4659-9A4D-E153801B1F7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1EEC-477D-4A65-8223-FF17490F79A3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C151-427E-4EDB-BC17-587E7F209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1C151-427E-4EDB-BC17-587E7F209D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48BDB8-23CB-4EF1-9C9F-9984717D288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C6B914-C091-494B-B494-BD2F65D66D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://newwoman.ru/ez33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o.rambler.ru/users/free300/albums/44386714/photo/4b411017-9e98-7d88-1bc8-c1859880186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iroland.com/peru/" TargetMode="External"/><Relationship Id="rId3" Type="http://schemas.openxmlformats.org/officeDocument/2006/relationships/hyperlink" Target="http://miroland.com/argentina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miroland.com/lake-titicaca-americ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iroland.com/wp-content/uploads/2012/05/2.-&#1055;&#1083;&#1077;&#1084;&#1103;_&#1050;&#1077;&#1095;&#1091;&#1072;_&#1070;&#1078;&#1085;&#1072;&#1103;_&#1040;&#1084;&#1077;&#1088;&#1080;&#1082;&#1072;_Quechua_tribe_South_America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miroland.com/wp-content/uploads/2012/05/1.-&#1055;&#1083;&#1077;&#1084;&#1103;_&#1040;&#1081;&#1084;&#1072;&#1088;&#1072;_&#1070;&#1078;&#1085;&#1072;&#1103;_&#1040;&#1084;&#1077;&#1088;&#1080;&#1082;&#1072;-Aymara_tribe_South_America.jpg" TargetMode="External"/><Relationship Id="rId9" Type="http://schemas.openxmlformats.org/officeDocument/2006/relationships/hyperlink" Target="http://miroland.com/chi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iroland.com/wp-content/uploads/2012/05/3.-&#1055;&#1083;&#1077;&#1084;&#1103;_&#1043;&#1091;&#1072;&#1088;&#1072;&#1085;&#1080;_&#1070;&#1078;&#1085;&#1072;&#1103;_&#1040;&#1084;&#1077;&#1088;&#1080;&#1082;&#1072;_Guarani_tribe_South_America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iroland.com/wp-content/uploads/2012/05/4.-&#1055;&#1083;&#1077;&#1084;&#1103;_&#1052;&#1072;&#1087;&#1091;&#1095;&#1077;_&#1070;&#1078;&#1085;&#1072;&#1103;_&#1040;&#1084;&#1077;&#1088;&#1080;&#1082;&#1072;_Mapuche_tribe_South_America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roland.com/wp-content/uploads/2012/05/5.-&#1055;&#1083;&#1077;&#1084;&#1103;_&#1064;&#1080;&#1087;&#1080;&#1073;&#1086;-&#1082;&#1086;&#1085;&#1080;&#1073;&#1086;_&#1070;&#1078;&#1085;&#1072;&#1103;_&#1040;&#1084;&#1077;&#1088;&#1080;&#1082;&#1072;_Mapuche_Shipibo-Conibo_People_South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iroland.com/wp-content/uploads/2012/05/6.-&#1055;&#1083;&#1077;&#1084;&#1103;_&#1042;&#1072;&#1088;&#1072;&#1086;_&#1070;&#1078;&#1085;&#1072;&#1103;_&#1040;&#1084;&#1077;&#1088;&#1080;&#1082;&#1072;-Warao_tribe_South_America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roland.com/wp-content/uploads/2012/05/7.-&#1055;&#1083;&#1077;&#1084;&#1103;_&#1041;&#1086;&#1090;&#1086;&#1082;&#1091;&#1076;&#1086;_&#1070;&#1078;&#1085;&#1072;&#1103;_&#1040;&#1084;&#1077;&#1088;&#1080;&#1082;&#1072;-Botocudo_tribe_South_America.jp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5072098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Презентация к уроку географии</a:t>
            </a:r>
            <a:br>
              <a:rPr lang="ru-RU" sz="3200" b="1" i="1" dirty="0" smtClean="0"/>
            </a:br>
            <a:r>
              <a:rPr lang="ru-RU" sz="3200" b="1" i="1" dirty="0" smtClean="0"/>
              <a:t>в 7 классе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latin typeface="Monotype Corsiva" pitchFamily="66" charset="0"/>
              </a:rPr>
              <a:t>«Население Южной Америки».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/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5721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Учитель географии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МБОУ Дубровская СОШ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Шумилов Владимир Александрович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Южная Америка на карте мир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3600000" cy="3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214290"/>
          <a:ext cx="8136000" cy="67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714348" y="428604"/>
            <a:ext cx="7643866" cy="928694"/>
          </a:xfrm>
          <a:prstGeom prst="wedgeRoundRectCallout">
            <a:avLst>
              <a:gd name="adj1" fmla="val -6646"/>
              <a:gd name="adj2" fmla="val 1006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Смешанные браки привели к образованию новых </a:t>
            </a:r>
          </a:p>
          <a:p>
            <a:pPr algn="ctr"/>
            <a:r>
              <a:rPr lang="ru-RU" sz="2400" dirty="0" smtClean="0"/>
              <a:t>этнических групп</a:t>
            </a:r>
            <a:endParaRPr lang="ru-RU" sz="2400" dirty="0"/>
          </a:p>
        </p:txBody>
      </p:sp>
      <p:pic>
        <p:nvPicPr>
          <p:cNvPr id="8" name="Рисунок 7" descr="http://go1.imgsmail.ru/imgpreview?key=http%3A//s-mahat.ru/pict/030_51.jpg&amp;mb=imgdb_preview_566&amp;q=90&amp;w=15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8631" y="1851809"/>
            <a:ext cx="1423413" cy="230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Фотографии индейцев америки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856">
            <a:off x="725778" y="3850238"/>
            <a:ext cx="182988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http://newwoman.ru/pic35/091012_30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04879">
            <a:off x="6000760" y="4071942"/>
            <a:ext cx="1708000" cy="21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00430" y="4214818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метисы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6457890"/>
            <a:ext cx="134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индейцы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6286520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европейцы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18476131">
            <a:off x="5281816" y="3270013"/>
            <a:ext cx="642431" cy="12752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3149414">
            <a:off x="2628666" y="3333342"/>
            <a:ext cx="579351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ивый голый негр.">
            <a:hlinkClick r:id="rId2"/>
          </p:cNvPr>
          <p:cNvPicPr/>
          <p:nvPr/>
        </p:nvPicPr>
        <p:blipFill>
          <a:blip r:embed="rId3"/>
          <a:srcRect l="32124" r="32604" b="72066"/>
          <a:stretch>
            <a:fillRect/>
          </a:stretch>
        </p:blipFill>
        <p:spPr bwMode="auto">
          <a:xfrm>
            <a:off x="928662" y="3143248"/>
            <a:ext cx="2098675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Фотографии индейцев америки"/>
          <p:cNvPicPr/>
          <p:nvPr/>
        </p:nvPicPr>
        <p:blipFill>
          <a:blip r:embed="rId4"/>
          <a:srcRect l="10181" t="9375" r="26187" b="30624"/>
          <a:stretch>
            <a:fillRect/>
          </a:stretch>
        </p:blipFill>
        <p:spPr bwMode="auto">
          <a:xfrm>
            <a:off x="5786446" y="3286124"/>
            <a:ext cx="178595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56435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негры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5715016"/>
            <a:ext cx="11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индейцы</a:t>
            </a:r>
            <a:endParaRPr lang="ru-RU" b="1" i="1" dirty="0"/>
          </a:p>
        </p:txBody>
      </p:sp>
      <p:pic>
        <p:nvPicPr>
          <p:cNvPr id="10" name="Рисунок 9" descr="http://uchitel.3dn.ru/_ld/160/21760130.jpg"/>
          <p:cNvPicPr/>
          <p:nvPr/>
        </p:nvPicPr>
        <p:blipFill>
          <a:blip r:embed="rId5"/>
          <a:srcRect l="35981" t="42330" r="33099" b="13352"/>
          <a:stretch>
            <a:fillRect/>
          </a:stretch>
        </p:blipFill>
        <p:spPr bwMode="auto">
          <a:xfrm>
            <a:off x="3357554" y="357166"/>
            <a:ext cx="18389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верх 11"/>
          <p:cNvSpPr/>
          <p:nvPr/>
        </p:nvSpPr>
        <p:spPr>
          <a:xfrm rot="2380148">
            <a:off x="2857488" y="235743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8962984">
            <a:off x="5558042" y="231716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roev-articles.narod.ru/268-350-di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0"/>
            <a:ext cx="2552700" cy="332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467312885" descr="http://foto-mira.3dn.ru/_ph/40/2/467312885.jpg"/>
          <p:cNvPicPr/>
          <p:nvPr/>
        </p:nvPicPr>
        <p:blipFill>
          <a:blip r:embed="rId3"/>
          <a:srcRect l="7120" t="3125" r="2689" b="24999"/>
          <a:stretch>
            <a:fillRect/>
          </a:stretch>
        </p:blipFill>
        <p:spPr bwMode="auto">
          <a:xfrm>
            <a:off x="285720" y="3214686"/>
            <a:ext cx="2714644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http://stroev-articles.narod.ru/280px-Official_portrait_of_Barack_Obama.jpg"/>
          <p:cNvPicPr/>
          <p:nvPr/>
        </p:nvPicPr>
        <p:blipFill>
          <a:blip r:embed="rId4"/>
          <a:srcRect l="8036" t="5900"/>
          <a:stretch>
            <a:fillRect/>
          </a:stretch>
        </p:blipFill>
        <p:spPr bwMode="auto">
          <a:xfrm>
            <a:off x="3286116" y="785794"/>
            <a:ext cx="2452686" cy="3417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14678" y="214290"/>
            <a:ext cx="2714644" cy="357166"/>
          </a:xfrm>
          <a:prstGeom prst="wedgeRoundRectCallout">
            <a:avLst>
              <a:gd name="adj1" fmla="val -9605"/>
              <a:gd name="adj2" fmla="val 1090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мулат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64886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негры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648866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европейцы</a:t>
            </a:r>
            <a:endParaRPr lang="ru-RU" b="1" i="1" dirty="0"/>
          </a:p>
        </p:txBody>
      </p:sp>
      <p:sp>
        <p:nvSpPr>
          <p:cNvPr id="12" name="Стрелка вверх 11"/>
          <p:cNvSpPr/>
          <p:nvPr/>
        </p:nvSpPr>
        <p:spPr>
          <a:xfrm rot="3194302">
            <a:off x="2841480" y="3200091"/>
            <a:ext cx="484632" cy="683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8040140">
            <a:off x="5949319" y="3146900"/>
            <a:ext cx="484632" cy="6650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Подведём итоги: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643998" cy="550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н</a:t>
            </a:r>
            <a:r>
              <a:rPr lang="ru-RU" sz="3200" b="1" dirty="0" smtClean="0"/>
              <a:t>егры –- европейцы–- индейцы –- негры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107654" y="2321314"/>
            <a:ext cx="150019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894133" y="232091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251587" y="232091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0166" y="3143248"/>
            <a:ext cx="8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мулат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314324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метис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314324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самбо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kak-ya.ru/images/photos/1767_15b.jpg"/>
          <p:cNvPicPr/>
          <p:nvPr/>
        </p:nvPicPr>
        <p:blipFill>
          <a:blip r:embed="rId2"/>
          <a:srcRect r="-332" b="38222"/>
          <a:stretch>
            <a:fillRect/>
          </a:stretch>
        </p:blipFill>
        <p:spPr bwMode="auto">
          <a:xfrm>
            <a:off x="1071538" y="4000504"/>
            <a:ext cx="1917700" cy="176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http://vev.ru/uploads/images/00/04/29/2013/02/18/3223eb.jpg"/>
          <p:cNvPicPr>
            <a:picLocks noChangeAspect="1"/>
          </p:cNvPicPr>
          <p:nvPr/>
        </p:nvPicPr>
        <p:blipFill>
          <a:blip r:embed="rId3"/>
          <a:srcRect l="5916" t="4569" r="13549" b="29695"/>
          <a:stretch>
            <a:fillRect/>
          </a:stretch>
        </p:blipFill>
        <p:spPr bwMode="auto">
          <a:xfrm>
            <a:off x="3929058" y="3714752"/>
            <a:ext cx="1728000" cy="206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http://uchitel.3dn.ru/_ld/160/21760130.jpg"/>
          <p:cNvPicPr>
            <a:picLocks noChangeAspect="1"/>
          </p:cNvPicPr>
          <p:nvPr/>
        </p:nvPicPr>
        <p:blipFill>
          <a:blip r:embed="rId4"/>
          <a:srcRect l="35981" t="63990" r="52514" b="15228"/>
          <a:stretch>
            <a:fillRect/>
          </a:stretch>
        </p:blipFill>
        <p:spPr bwMode="auto">
          <a:xfrm>
            <a:off x="6500826" y="3786190"/>
            <a:ext cx="1368000" cy="1857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285728"/>
          <a:ext cx="75009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29190" y="5288340"/>
            <a:ext cx="4000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начале 19 века государства Южной Америки накрыла волна мигрантов из Европы.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 сегодняшний день каждый пятый житель Южной Америки является прямым потомков испанцев или итальянцев.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928694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Коренное население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785926"/>
            <a:ext cx="40004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Благополучно переплыв Атлантику 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веке, Колумб был убежден, что добрался до Индии, и потому нарек местных жителей "индейцами". Это название так и закрепилось за ними, несмотря на явную ошибку. На самом деле американские индейцы не были даже единым народом. У них было много общих черт - смуглая кожа, высокие скулы, черные волосы и глаза, химический состав крови.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коренное население южной америк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072" y="1928802"/>
            <a:ext cx="4929928" cy="33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0"/>
            <a:ext cx="463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Племена Южной Америки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3687901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Аймара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являются потомками древнего народа инков. Аймара населяют преимущественно западную часть континента – высокогорные области на западе Боливии (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озеро Титикака"/>
              </a:rPr>
              <a:t>в районе озера Титикака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юг Перу, север Чили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Аргентина"/>
              </a:rPr>
              <a:t>и Аргентины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Общая численность Аймара составляет больше 3,8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млн. человек. Большинство из них проживают в городах и занимаются шахтерским промыслом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Племя Аймара (индейцы) в Южной Америке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3960000" cy="296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емя Кечуа (индейцы) в Южной Америке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786190"/>
            <a:ext cx="3852000" cy="288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43406" y="571480"/>
            <a:ext cx="450059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Кечуа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родственное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аймара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племя Южной Америки, численность которого по разным оценкам составляет 19-25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человек. Основная масса этих индейцев проживает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Перу"/>
              </a:rPr>
              <a:t>в Перу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Эквадоре, Боливии, Аргентине, Колумбии,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Чили"/>
              </a:rPr>
              <a:t>Чили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Главными занятиями этих людей сегодня являются земледелие и скотоводство, а также наемный труд в горнодобывающей отрасли. Некоторые кечуа работают в качестве надомной прислуги.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642918"/>
            <a:ext cx="85010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Гуарани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– одно из немногих племен региона, которое до сих пор продолжает жить в соответствии с древними устоями и обычаями. Сегодня основная часть этого народа проживает на территории Парагвая и в ряде соседних стран. Не искушенные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цивилизационными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благами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гуарани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плохо идут на контакт с «прогрессивными» людьми, а часть из них вообще не желают общаться с внешним миром и в случае опасности могут оказать сопротивление.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9" name="Рисунок 8" descr="Племя Гуарани (индейцы) в Южной Америк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424180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4000504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Мапуче</a:t>
            </a:r>
            <a:r>
              <a:rPr lang="ru-RU" b="1" dirty="0"/>
              <a:t> (</a:t>
            </a:r>
            <a:r>
              <a:rPr lang="ru-RU" b="1" dirty="0" err="1"/>
              <a:t>арауканы</a:t>
            </a:r>
            <a:r>
              <a:rPr lang="ru-RU" b="1" dirty="0"/>
              <a:t>) – народ в Чили и Перу, общая численность которого оценивается в 1,5 </a:t>
            </a:r>
            <a:r>
              <a:rPr lang="ru-RU" b="1" dirty="0" err="1"/>
              <a:t>млн</a:t>
            </a:r>
            <a:r>
              <a:rPr lang="ru-RU" b="1" dirty="0"/>
              <a:t> человек. Современные </a:t>
            </a:r>
            <a:r>
              <a:rPr lang="ru-RU" b="1" dirty="0" err="1"/>
              <a:t>арауканы</a:t>
            </a:r>
            <a:r>
              <a:rPr lang="ru-RU" b="1" dirty="0"/>
              <a:t> являются сторонниками культуры креольского типа. Объединенные в общины, они ведут натуральное хозяйство и практически не интегрированы в национальную экономику своих стран. Их главные занятия – овцеводство, разведение крупного рогатого скота, коневодство, выращивание пшеницы и картофеля, ремесла. Часть представителей </a:t>
            </a:r>
            <a:r>
              <a:rPr lang="ru-RU" b="1" dirty="0" err="1"/>
              <a:t>мапуче</a:t>
            </a:r>
            <a:r>
              <a:rPr lang="ru-RU" b="1" dirty="0"/>
              <a:t> занята в угледобывающей промышленности.</a:t>
            </a:r>
          </a:p>
        </p:txBody>
      </p:sp>
      <p:pic>
        <p:nvPicPr>
          <p:cNvPr id="6" name="Рисунок 5" descr="Племя Мапуче (арауканы) в Южной Америк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42418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4643446"/>
            <a:ext cx="807249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Шипибо-конибо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племя индейцев, сформированное из нескольких народов, численность которых ориентировочно составляет 30 тыс. человек. Сегодня эти люди населяют амазонскую сельву в Перу и занимаются, преимущественно, пойменным земледелием, рыболовством и производством пива, некоторые освоили искусство транспортных перевозок по рекам.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Племя Шипибо-конибо (индейцы) в Южной Америк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71546"/>
            <a:ext cx="42418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357166"/>
            <a:ext cx="735808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Варао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племя, представителями которого сегодня являются от 20 до 36 тыс. человек, населяющих северо-восточную часть Венесуэлы, а также некоторые регионы Гайаны и Суринама.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Варао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предпочитают селиться по берегам рек, поэтому их образ жизни тесно связан с водной стихией. Индейцы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варао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славятся как отличные мастера изготовления каноэ, которые они строят для передвижения по Ориноко и другим рекам. Главные занятия – рыбная ловля, охота, огородничество, собирательство и ремесла.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лемя Варао (индейцы) в Южной Америк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4241800" cy="317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4286256"/>
            <a:ext cx="721520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Ботокудо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малочисленное племя южноамериканских индейцев, среди представителей которого насчитывается всего несколько сотен человек. Обитают они в восточной части Бразилии в индейских резервациях и небольших деревнях. Очень примечательна внешность этих людей. На фото можно увидеть массивные круглые украшения, вставленные в нижнюю губу и мочки ушей. Сегодня такие украшения носят только женщины, но раньше подобные обычаи распространялись и на мужчин.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лемя Ботокудо (индейцы) в Южной Америк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42418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</TotalTime>
  <Words>641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к уроку географии в 7 классе на тему: «Население Южной Америки».    </vt:lpstr>
      <vt:lpstr>Слайд 2</vt:lpstr>
      <vt:lpstr>Коренное население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географии в 7 классе на тему: «Население Южной Америки».    </dc:title>
  <dc:creator>User</dc:creator>
  <cp:lastModifiedBy>User</cp:lastModifiedBy>
  <cp:revision>32</cp:revision>
  <dcterms:created xsi:type="dcterms:W3CDTF">2014-01-08T15:34:32Z</dcterms:created>
  <dcterms:modified xsi:type="dcterms:W3CDTF">2014-01-09T15:45:25Z</dcterms:modified>
</cp:coreProperties>
</file>