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2" r:id="rId8"/>
    <p:sldId id="264" r:id="rId9"/>
    <p:sldId id="265" r:id="rId10"/>
    <p:sldId id="266" r:id="rId11"/>
    <p:sldId id="267" r:id="rId12"/>
    <p:sldId id="268" r:id="rId13"/>
    <p:sldId id="269"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78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34769E3-19EF-49A7-8CB3-2C7D60E11015}" type="datetimeFigureOut">
              <a:rPr lang="ru-RU" smtClean="0"/>
              <a:t>21.06.2014</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9BAB771-D040-49C4-B996-D71487A627DD}"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34769E3-19EF-49A7-8CB3-2C7D60E11015}" type="datetimeFigureOut">
              <a:rPr lang="ru-RU" smtClean="0"/>
              <a:t>21.06.2014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9BAB771-D040-49C4-B996-D71487A627D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834769E3-19EF-49A7-8CB3-2C7D60E11015}" type="datetimeFigureOut">
              <a:rPr lang="ru-RU" smtClean="0"/>
              <a:t>21.06.2014</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9BAB771-D040-49C4-B996-D71487A627D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34769E3-19EF-49A7-8CB3-2C7D60E11015}" type="datetimeFigureOut">
              <a:rPr lang="ru-RU" smtClean="0"/>
              <a:t>21.06.2014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9BAB771-D040-49C4-B996-D71487A627DD}"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34769E3-19EF-49A7-8CB3-2C7D60E11015}" type="datetimeFigureOut">
              <a:rPr lang="ru-RU" smtClean="0"/>
              <a:t>21.06.2014</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49BAB771-D040-49C4-B996-D71487A627DD}"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34769E3-19EF-49A7-8CB3-2C7D60E11015}" type="datetimeFigureOut">
              <a:rPr lang="ru-RU" smtClean="0"/>
              <a:t>21.06.2014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9BAB771-D040-49C4-B996-D71487A627DD}"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34769E3-19EF-49A7-8CB3-2C7D60E11015}" type="datetimeFigureOut">
              <a:rPr lang="ru-RU" smtClean="0"/>
              <a:t>21.06.2014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49BAB771-D040-49C4-B996-D71487A627DD}"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834769E3-19EF-49A7-8CB3-2C7D60E11015}" type="datetimeFigureOut">
              <a:rPr lang="ru-RU" smtClean="0"/>
              <a:t>21.06.2014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49BAB771-D040-49C4-B996-D71487A627DD}"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834769E3-19EF-49A7-8CB3-2C7D60E11015}" type="datetimeFigureOut">
              <a:rPr lang="ru-RU" smtClean="0"/>
              <a:t>21.06.2014</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49BAB771-D040-49C4-B996-D71487A627D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34769E3-19EF-49A7-8CB3-2C7D60E11015}" type="datetimeFigureOut">
              <a:rPr lang="ru-RU" smtClean="0"/>
              <a:t>21.06.2014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9BAB771-D040-49C4-B996-D71487A627DD}"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834769E3-19EF-49A7-8CB3-2C7D60E11015}" type="datetimeFigureOut">
              <a:rPr lang="ru-RU" smtClean="0"/>
              <a:t>21.06.2014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9BAB771-D040-49C4-B996-D71487A627DD}"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34769E3-19EF-49A7-8CB3-2C7D60E11015}" type="datetimeFigureOut">
              <a:rPr lang="ru-RU" smtClean="0"/>
              <a:t>21.06.2014</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9BAB771-D040-49C4-B996-D71487A627DD}"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533400"/>
            <a:ext cx="7848872" cy="2175520"/>
          </a:xfrm>
        </p:spPr>
        <p:txBody>
          <a:bodyPr/>
          <a:lstStyle/>
          <a:p>
            <a:pPr algn="ctr"/>
            <a:r>
              <a:rPr lang="ru-RU" dirty="0" smtClean="0"/>
              <a:t>Презентация к уроку по гимнастике</a:t>
            </a:r>
            <a:endParaRPr lang="ru-RU" dirty="0"/>
          </a:p>
        </p:txBody>
      </p:sp>
      <p:sp>
        <p:nvSpPr>
          <p:cNvPr id="3" name="Подзаголовок 2"/>
          <p:cNvSpPr>
            <a:spLocks noGrp="1"/>
          </p:cNvSpPr>
          <p:nvPr>
            <p:ph type="subTitle" idx="1"/>
          </p:nvPr>
        </p:nvSpPr>
        <p:spPr>
          <a:xfrm>
            <a:off x="3059832" y="3429000"/>
            <a:ext cx="5789558" cy="3057488"/>
          </a:xfrm>
        </p:spPr>
        <p:txBody>
          <a:bodyPr>
            <a:normAutofit/>
          </a:bodyPr>
          <a:lstStyle/>
          <a:p>
            <a:r>
              <a:rPr lang="ru-RU" u="sng" dirty="0">
                <a:solidFill>
                  <a:schemeClr val="tx1"/>
                </a:solidFill>
              </a:rPr>
              <a:t>«</a:t>
            </a:r>
            <a:r>
              <a:rPr lang="ru-RU" b="1" u="sng" dirty="0">
                <a:solidFill>
                  <a:schemeClr val="tx1"/>
                </a:solidFill>
              </a:rPr>
              <a:t>Гимнастика с элементами акробатики</a:t>
            </a:r>
            <a:r>
              <a:rPr lang="ru-RU" b="1" u="sng" dirty="0" smtClean="0">
                <a:solidFill>
                  <a:schemeClr val="tx1"/>
                </a:solidFill>
              </a:rPr>
              <a:t>.»</a:t>
            </a:r>
          </a:p>
          <a:p>
            <a:endParaRPr lang="ru-RU" b="1" u="sng" dirty="0" smtClean="0">
              <a:solidFill>
                <a:schemeClr val="tx1"/>
              </a:solidFill>
            </a:endParaRPr>
          </a:p>
          <a:p>
            <a:r>
              <a:rPr lang="ru-RU" b="1" u="sng" dirty="0" smtClean="0">
                <a:solidFill>
                  <a:schemeClr val="tx1"/>
                </a:solidFill>
              </a:rPr>
              <a:t>Выполнила учитель физической культуры ГБОУ школы№332</a:t>
            </a:r>
            <a:endParaRPr lang="ru-RU" dirty="0" smtClean="0">
              <a:solidFill>
                <a:schemeClr val="tx1"/>
              </a:solidFill>
            </a:endParaRPr>
          </a:p>
          <a:p>
            <a:pPr algn="r"/>
            <a:r>
              <a:rPr lang="ru-RU" dirty="0" err="1" smtClean="0">
                <a:solidFill>
                  <a:schemeClr val="tx1"/>
                </a:solidFill>
              </a:rPr>
              <a:t>Просолова</a:t>
            </a:r>
            <a:r>
              <a:rPr lang="ru-RU" dirty="0" smtClean="0">
                <a:solidFill>
                  <a:schemeClr val="tx1"/>
                </a:solidFill>
              </a:rPr>
              <a:t> А.Г.</a:t>
            </a:r>
          </a:p>
        </p:txBody>
      </p:sp>
    </p:spTree>
  </p:cSld>
  <p:clrMapOvr>
    <a:masterClrMapping/>
  </p:clrMapOvr>
  <p:transition spd="med">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Стойка на лопатках</a:t>
            </a:r>
            <a:endParaRPr lang="ru-RU" dirty="0"/>
          </a:p>
        </p:txBody>
      </p:sp>
      <p:sp>
        <p:nvSpPr>
          <p:cNvPr id="3" name="Содержимое 2"/>
          <p:cNvSpPr>
            <a:spLocks noGrp="1"/>
          </p:cNvSpPr>
          <p:nvPr>
            <p:ph idx="1"/>
          </p:nvPr>
        </p:nvSpPr>
        <p:spPr/>
        <p:txBody>
          <a:bodyPr/>
          <a:lstStyle/>
          <a:p>
            <a:pPr algn="just">
              <a:buFont typeface="Wingdings" pitchFamily="2" charset="2"/>
              <a:buChar char="v"/>
            </a:pPr>
            <a:r>
              <a:rPr lang="ru-RU" dirty="0" smtClean="0"/>
              <a:t>Стойка, при которой опора производится лопатками, шеей, затылком и локтями, считается основным вариантом стойки на лопатках. К тому же стойка при этом поддерживается кистями под поясницу, большими пальцами снаружи. Обычно стойка выполняется из положения, лежа на спине перекатом назад с подниманием прямых или согнутых ног.</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b="11475"/>
          <a:stretch>
            <a:fillRect/>
          </a:stretch>
        </p:blipFill>
        <p:spPr bwMode="auto">
          <a:xfrm>
            <a:off x="251520" y="620688"/>
            <a:ext cx="7920880" cy="4248472"/>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Мост</a:t>
            </a:r>
            <a:endParaRPr lang="ru-RU" dirty="0"/>
          </a:p>
        </p:txBody>
      </p:sp>
      <p:sp>
        <p:nvSpPr>
          <p:cNvPr id="3" name="Содержимое 2"/>
          <p:cNvSpPr>
            <a:spLocks noGrp="1"/>
          </p:cNvSpPr>
          <p:nvPr>
            <p:ph idx="1"/>
          </p:nvPr>
        </p:nvSpPr>
        <p:spPr/>
        <p:txBody>
          <a:bodyPr/>
          <a:lstStyle/>
          <a:p>
            <a:pPr>
              <a:buFont typeface="Wingdings" pitchFamily="2" charset="2"/>
              <a:buChar char="v"/>
            </a:pPr>
            <a:r>
              <a:rPr lang="ru-RU" dirty="0" smtClean="0"/>
              <a:t>Лежа на спине, сильно согнуть ноги и развести их (на длину), носки развернуть кнаружи, руками опереться у плеч (пальцами к плечам). Выпрямляя одновременно руки и ноги, прогнуться и наклонить голову вперед, медленно опуститься на спину в и. п. При выполнении стремиться полностью, разогнуть ноги и перевести массу тела на руки. </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r="-2941" b="13235"/>
          <a:stretch>
            <a:fillRect/>
          </a:stretch>
        </p:blipFill>
        <p:spPr bwMode="auto">
          <a:xfrm>
            <a:off x="539552" y="980728"/>
            <a:ext cx="7560840" cy="424847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dirty="0" smtClean="0"/>
              <a:t>Что такое Акробатика?</a:t>
            </a:r>
            <a:endParaRPr lang="ru-RU" sz="3200" dirty="0"/>
          </a:p>
        </p:txBody>
      </p:sp>
      <p:sp>
        <p:nvSpPr>
          <p:cNvPr id="3" name="Содержимое 2"/>
          <p:cNvSpPr>
            <a:spLocks noGrp="1"/>
          </p:cNvSpPr>
          <p:nvPr>
            <p:ph idx="1"/>
          </p:nvPr>
        </p:nvSpPr>
        <p:spPr/>
        <p:txBody>
          <a:bodyPr/>
          <a:lstStyle/>
          <a:p>
            <a:r>
              <a:rPr lang="ru-RU" dirty="0" smtClean="0"/>
              <a:t>Акробатика – одно из основных средств физической культуры. Занятия ею способствуют наиболее успешному решению задач физического развития человека и совершенствованию его двигательных способностей. Акробатические упражнения позволяют развивать и совершенствовать такие двигательные качества, как ловкость, быстроту, координацию движений и сил.</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dirty="0" smtClean="0"/>
              <a:t>Правила техники безопасности на уроках акробатики</a:t>
            </a:r>
            <a:endParaRPr lang="ru-RU" sz="2800" dirty="0"/>
          </a:p>
        </p:txBody>
      </p:sp>
      <p:sp>
        <p:nvSpPr>
          <p:cNvPr id="3" name="Содержимое 2"/>
          <p:cNvSpPr>
            <a:spLocks noGrp="1"/>
          </p:cNvSpPr>
          <p:nvPr>
            <p:ph idx="1"/>
          </p:nvPr>
        </p:nvSpPr>
        <p:spPr/>
        <p:txBody>
          <a:bodyPr>
            <a:normAutofit fontScale="77500" lnSpcReduction="20000"/>
          </a:bodyPr>
          <a:lstStyle/>
          <a:p>
            <a:pPr>
              <a:buFont typeface="Wingdings" pitchFamily="2" charset="2"/>
              <a:buChar char="v"/>
            </a:pPr>
            <a:r>
              <a:rPr lang="ru-RU" u="sng" dirty="0" smtClean="0"/>
              <a:t>Учащийся должен: </a:t>
            </a:r>
          </a:p>
          <a:p>
            <a:pPr>
              <a:buFont typeface="Wingdings" pitchFamily="2" charset="2"/>
              <a:buChar char="v"/>
            </a:pPr>
            <a:r>
              <a:rPr lang="ru-RU" dirty="0" smtClean="0"/>
              <a:t>- внимательно слушать и чётко выполнять задания учителя;</a:t>
            </a:r>
          </a:p>
          <a:p>
            <a:pPr>
              <a:buFont typeface="Wingdings" pitchFamily="2" charset="2"/>
              <a:buChar char="v"/>
            </a:pPr>
            <a:r>
              <a:rPr lang="ru-RU" dirty="0" smtClean="0"/>
              <a:t>- брать спортивный инвентарь и выполнять упражнения с разрешения учителя</a:t>
            </a:r>
            <a:r>
              <a:rPr lang="ru-RU" dirty="0" smtClean="0"/>
              <a:t>;</a:t>
            </a:r>
            <a:endParaRPr lang="ru-RU" dirty="0" smtClean="0"/>
          </a:p>
          <a:p>
            <a:pPr>
              <a:buFont typeface="Wingdings" pitchFamily="2" charset="2"/>
              <a:buChar char="v"/>
            </a:pPr>
            <a:r>
              <a:rPr lang="ru-RU" dirty="0" smtClean="0"/>
              <a:t>- выполнять упражнения с исправным инвентарём и заниматься на исправном оборудовании.</a:t>
            </a:r>
          </a:p>
          <a:p>
            <a:pPr>
              <a:buFont typeface="Wingdings" pitchFamily="2" charset="2"/>
              <a:buChar char="v"/>
            </a:pPr>
            <a:r>
              <a:rPr lang="ru-RU" u="sng" dirty="0" smtClean="0"/>
              <a:t>Учащимся нельзя: </a:t>
            </a:r>
          </a:p>
          <a:p>
            <a:pPr>
              <a:buFont typeface="Wingdings" pitchFamily="2" charset="2"/>
              <a:buChar char="v"/>
            </a:pPr>
            <a:r>
              <a:rPr lang="ru-RU" dirty="0" smtClean="0"/>
              <a:t>- покидать место проведения занятия без разрешения учителя;</a:t>
            </a:r>
          </a:p>
          <a:p>
            <a:pPr>
              <a:buFont typeface="Wingdings" pitchFamily="2" charset="2"/>
              <a:buChar char="v"/>
            </a:pPr>
            <a:r>
              <a:rPr lang="ru-RU" dirty="0" smtClean="0"/>
              <a:t>- толкаться, ставить подножки в строю и движении</a:t>
            </a:r>
            <a:r>
              <a:rPr lang="ru-RU" dirty="0" smtClean="0"/>
              <a:t>;</a:t>
            </a:r>
            <a:endParaRPr lang="ru-RU" dirty="0" smtClean="0"/>
          </a:p>
          <a:p>
            <a:pPr>
              <a:buFont typeface="Wingdings" pitchFamily="2" charset="2"/>
              <a:buChar char="v"/>
            </a:pPr>
            <a:r>
              <a:rPr lang="ru-RU" dirty="0" smtClean="0"/>
              <a:t>- жевать жевательную резинку;</a:t>
            </a:r>
          </a:p>
          <a:p>
            <a:pPr>
              <a:buFont typeface="Wingdings" pitchFamily="2" charset="2"/>
              <a:buChar char="v"/>
            </a:pPr>
            <a:r>
              <a:rPr lang="ru-RU" dirty="0" smtClean="0"/>
              <a:t>- мешать и отвлекать при объяснении заданий и выполнении упражнений;</a:t>
            </a:r>
          </a:p>
          <a:p>
            <a:pPr>
              <a:buFont typeface="Wingdings" pitchFamily="2" charset="2"/>
              <a:buChar char="v"/>
            </a:pPr>
            <a:r>
              <a:rPr lang="ru-RU" dirty="0" smtClean="0"/>
              <a:t>- выполнять упражнения с влажными ладонями;</a:t>
            </a:r>
          </a:p>
          <a:p>
            <a:pPr>
              <a:buFont typeface="Wingdings" pitchFamily="2" charset="2"/>
              <a:buChar char="v"/>
            </a:pPr>
            <a:r>
              <a:rPr lang="ru-RU" dirty="0" smtClean="0"/>
              <a:t>- </a:t>
            </a:r>
            <a:r>
              <a:rPr lang="ru-RU" dirty="0" smtClean="0"/>
              <a:t>заниматься в украшениях.</a:t>
            </a:r>
            <a:endParaRPr lang="ru-RU" dirty="0"/>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Группировки</a:t>
            </a:r>
            <a:endParaRPr lang="ru-RU" dirty="0"/>
          </a:p>
        </p:txBody>
      </p:sp>
      <p:sp>
        <p:nvSpPr>
          <p:cNvPr id="3" name="Содержимое 2"/>
          <p:cNvSpPr>
            <a:spLocks noGrp="1"/>
          </p:cNvSpPr>
          <p:nvPr>
            <p:ph sz="half" idx="1"/>
          </p:nvPr>
        </p:nvSpPr>
        <p:spPr>
          <a:xfrm>
            <a:off x="457200" y="1600200"/>
            <a:ext cx="7499176" cy="4525963"/>
          </a:xfrm>
        </p:spPr>
        <p:txBody>
          <a:bodyPr>
            <a:noAutofit/>
          </a:bodyPr>
          <a:lstStyle/>
          <a:p>
            <a:pPr algn="just">
              <a:buFont typeface="Wingdings" pitchFamily="2" charset="2"/>
              <a:buChar char="v"/>
            </a:pPr>
            <a:r>
              <a:rPr lang="ru-RU" dirty="0" smtClean="0"/>
              <a:t> Под </a:t>
            </a:r>
            <a:r>
              <a:rPr lang="ru-RU" dirty="0" smtClean="0"/>
              <a:t>группировкой подразумевается согнутое положение тела при котором колени подтянуты к плечам, локти прижаты к туловищу, кисти захватывают голени. Для создания более детального представления группировки можно добавить, что при ее исполнении спина должна быть округленной, руками захватывать за середину голени, голова удерживается на груди, колени несколько разведены</a:t>
            </a:r>
            <a:endParaRPr lang="ru-RU" dirty="0"/>
          </a:p>
        </p:txBody>
      </p:sp>
      <p:sp>
        <p:nvSpPr>
          <p:cNvPr id="6" name="Содержимое 5"/>
          <p:cNvSpPr>
            <a:spLocks noGrp="1"/>
          </p:cNvSpPr>
          <p:nvPr>
            <p:ph sz="half" idx="2"/>
          </p:nvPr>
        </p:nvSpPr>
        <p:spPr>
          <a:xfrm>
            <a:off x="7653528" y="1600200"/>
            <a:ext cx="45719" cy="4525963"/>
          </a:xfrm>
        </p:spPr>
        <p:txBody>
          <a:bodyPr/>
          <a:lstStyle/>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l="15223" t="29531" r="17539" b="12392"/>
          <a:stretch>
            <a:fillRect/>
          </a:stretch>
        </p:blipFill>
        <p:spPr bwMode="auto">
          <a:xfrm>
            <a:off x="0" y="1052736"/>
            <a:ext cx="8172400" cy="453650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Кувырок вперёд</a:t>
            </a:r>
            <a:endParaRPr lang="ru-RU" dirty="0"/>
          </a:p>
        </p:txBody>
      </p:sp>
      <p:sp>
        <p:nvSpPr>
          <p:cNvPr id="3" name="Содержимое 2"/>
          <p:cNvSpPr>
            <a:spLocks noGrp="1"/>
          </p:cNvSpPr>
          <p:nvPr>
            <p:ph idx="1"/>
          </p:nvPr>
        </p:nvSpPr>
        <p:spPr/>
        <p:txBody>
          <a:bodyPr/>
          <a:lstStyle/>
          <a:p>
            <a:pPr algn="just">
              <a:buFont typeface="Wingdings" pitchFamily="2" charset="2"/>
              <a:buChar char="v"/>
            </a:pPr>
            <a:r>
              <a:rPr lang="ru-RU" dirty="0" smtClean="0"/>
              <a:t>Из упора присев, разгибая ноги и переставляя руки вперед, опереться на них. Медленно сгибая руки. Опустить голову на грудь и оттолкнуться ногами. Перекатываясь на спину, сгруппироваться. Продолжая поступательное движение тела вперед, оттолкнутся руками, передать тяжесть тела на ноги и принять упор присев.</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l="952" b="8475"/>
          <a:stretch>
            <a:fillRect/>
          </a:stretch>
        </p:blipFill>
        <p:spPr bwMode="auto">
          <a:xfrm>
            <a:off x="467544" y="1916832"/>
            <a:ext cx="7488832" cy="388843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Кувырок назад</a:t>
            </a:r>
            <a:endParaRPr lang="ru-RU" dirty="0"/>
          </a:p>
        </p:txBody>
      </p:sp>
      <p:sp>
        <p:nvSpPr>
          <p:cNvPr id="3" name="Содержимое 2"/>
          <p:cNvSpPr>
            <a:spLocks noGrp="1"/>
          </p:cNvSpPr>
          <p:nvPr>
            <p:ph idx="1"/>
          </p:nvPr>
        </p:nvSpPr>
        <p:spPr/>
        <p:txBody>
          <a:bodyPr/>
          <a:lstStyle/>
          <a:p>
            <a:pPr algn="just">
              <a:buFont typeface="Wingdings" pitchFamily="2" charset="2"/>
              <a:buChar char="v"/>
            </a:pPr>
            <a:r>
              <a:rPr lang="ru-RU" dirty="0" smtClean="0"/>
              <a:t>В упоре присев, подать плечи вперед, опираясь руками о пол несколько вперед. Активно оттолкнувшись руками, выполнить перекат назад, увеличив вращающий момент за счет плотной группировки, опираясь руками о пол за головой, незначительно разгибаясь в тазобедренных и коленных суставах, перевернуться через голову, перейти в упор присев.</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l="1932" r="41106" b="3015"/>
          <a:stretch>
            <a:fillRect/>
          </a:stretch>
        </p:blipFill>
        <p:spPr bwMode="auto">
          <a:xfrm>
            <a:off x="251520" y="332656"/>
            <a:ext cx="7416824" cy="2808312"/>
          </a:xfrm>
          <a:prstGeom prst="rect">
            <a:avLst/>
          </a:prstGeom>
          <a:noFill/>
          <a:ln w="9525">
            <a:noFill/>
            <a:miter lim="800000"/>
            <a:headEnd/>
            <a:tailEnd/>
          </a:ln>
        </p:spPr>
      </p:pic>
      <p:pic>
        <p:nvPicPr>
          <p:cNvPr id="4099" name="Picture 3"/>
          <p:cNvPicPr>
            <a:picLocks noChangeAspect="1" noChangeArrowheads="1"/>
          </p:cNvPicPr>
          <p:nvPr/>
        </p:nvPicPr>
        <p:blipFill>
          <a:blip r:embed="rId2" cstate="print"/>
          <a:srcRect l="57515" t="2487"/>
          <a:stretch>
            <a:fillRect/>
          </a:stretch>
        </p:blipFill>
        <p:spPr bwMode="auto">
          <a:xfrm>
            <a:off x="1979712" y="3429000"/>
            <a:ext cx="5531844" cy="2823592"/>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65</TotalTime>
  <Words>449</Words>
  <Application>Microsoft Office PowerPoint</Application>
  <PresentationFormat>Экран (4:3)</PresentationFormat>
  <Paragraphs>29</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Изящная</vt:lpstr>
      <vt:lpstr>Презентация к уроку по гимнастике</vt:lpstr>
      <vt:lpstr>Что такое Акробатика?</vt:lpstr>
      <vt:lpstr>Правила техники безопасности на уроках акробатики</vt:lpstr>
      <vt:lpstr>Группировки</vt:lpstr>
      <vt:lpstr>Слайд 5</vt:lpstr>
      <vt:lpstr>Кувырок вперёд</vt:lpstr>
      <vt:lpstr>Слайд 7</vt:lpstr>
      <vt:lpstr>Кувырок назад</vt:lpstr>
      <vt:lpstr>Слайд 9</vt:lpstr>
      <vt:lpstr>Стойка на лопатках</vt:lpstr>
      <vt:lpstr>Слайд 11</vt:lpstr>
      <vt:lpstr>Мост</vt:lpstr>
      <vt:lpstr>Слайд 13</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к уроку по гимнастике</dc:title>
  <dc:creator>kosmos</dc:creator>
  <cp:lastModifiedBy>kosmos</cp:lastModifiedBy>
  <cp:revision>7</cp:revision>
  <dcterms:created xsi:type="dcterms:W3CDTF">2014-06-21T12:59:06Z</dcterms:created>
  <dcterms:modified xsi:type="dcterms:W3CDTF">2014-06-21T14:04:21Z</dcterms:modified>
</cp:coreProperties>
</file>