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8" r:id="rId5"/>
    <p:sldId id="267" r:id="rId6"/>
    <p:sldId id="265" r:id="rId7"/>
    <p:sldId id="258" r:id="rId8"/>
    <p:sldId id="270" r:id="rId9"/>
    <p:sldId id="271" r:id="rId10"/>
    <p:sldId id="264" r:id="rId11"/>
    <p:sldId id="263" r:id="rId12"/>
    <p:sldId id="259" r:id="rId13"/>
    <p:sldId id="273" r:id="rId14"/>
    <p:sldId id="26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Физико-географическое положение и история открытия Южной Америки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539864"/>
            <a:ext cx="6143668" cy="110124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Цели урока</a:t>
            </a:r>
            <a:r>
              <a:rPr lang="ru-RU" dirty="0" smtClean="0"/>
              <a:t>: сформировать представление о физико-географическом положении Ю.Америки и истории открытия материка.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872208" cy="26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5373216"/>
            <a:ext cx="2808313" cy="98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Площадь </a:t>
            </a:r>
            <a:r>
              <a:rPr lang="ru-RU" b="1" dirty="0" smtClean="0"/>
              <a:t>Южной Америки 18 </a:t>
            </a:r>
            <a:r>
              <a:rPr lang="ru-RU" b="1" dirty="0" err="1"/>
              <a:t>млн.кв.км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5760" y="737253"/>
            <a:ext cx="7164288" cy="3980273"/>
          </a:xfrm>
        </p:spPr>
        <p:txBody>
          <a:bodyPr/>
          <a:lstStyle/>
          <a:p>
            <a:r>
              <a:rPr lang="ru-RU" b="1" dirty="0" smtClean="0"/>
              <a:t>Виктория </a:t>
            </a:r>
            <a:r>
              <a:rPr lang="ru-RU" b="1" dirty="0" err="1" smtClean="0"/>
              <a:t>Регия</a:t>
            </a:r>
            <a:r>
              <a:rPr lang="ru-RU" b="1" dirty="0" smtClean="0"/>
              <a:t> -самое большое водное растение, диаметр листьев достигает 2 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3890797" cy="291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7167"/>
            <a:ext cx="3643306" cy="221457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Самое медленное млекопитающее – ленивец. Скорость его передвижения 2,5м/мин.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4292550" cy="50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Крайние точки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Северная – м. </a:t>
            </a:r>
            <a:r>
              <a:rPr lang="ru-RU" sz="3600" dirty="0" err="1" smtClean="0"/>
              <a:t>Гальинас</a:t>
            </a:r>
            <a:endParaRPr lang="ru-RU" sz="3600" dirty="0" smtClean="0"/>
          </a:p>
          <a:p>
            <a:r>
              <a:rPr lang="ru-RU" sz="3600" dirty="0" smtClean="0"/>
              <a:t>Южная – м. </a:t>
            </a:r>
            <a:r>
              <a:rPr lang="ru-RU" sz="3600" dirty="0" err="1" smtClean="0"/>
              <a:t>Фроуард</a:t>
            </a:r>
            <a:endParaRPr lang="ru-RU" sz="3600" dirty="0" smtClean="0"/>
          </a:p>
          <a:p>
            <a:r>
              <a:rPr lang="ru-RU" sz="3600" dirty="0" smtClean="0"/>
              <a:t>Западная – м. </a:t>
            </a:r>
            <a:r>
              <a:rPr lang="ru-RU" sz="3600" dirty="0" err="1" smtClean="0"/>
              <a:t>Париньяс</a:t>
            </a:r>
            <a:endParaRPr lang="ru-RU" sz="3600" dirty="0" smtClean="0"/>
          </a:p>
          <a:p>
            <a:r>
              <a:rPr lang="ru-RU" sz="3600" dirty="0" smtClean="0"/>
              <a:t>Восточная – м. </a:t>
            </a:r>
            <a:r>
              <a:rPr lang="ru-RU" sz="3600" dirty="0" err="1" smtClean="0"/>
              <a:t>Кабу-Бранка</a:t>
            </a:r>
            <a:endParaRPr lang="ru-RU" sz="3600" dirty="0" smtClean="0"/>
          </a:p>
          <a:p>
            <a:pPr>
              <a:buNone/>
            </a:pPr>
            <a:r>
              <a:rPr lang="ru-RU" sz="2800" i="1" dirty="0" smtClean="0"/>
              <a:t>Определить координаты крайних точек.</a:t>
            </a:r>
          </a:p>
          <a:p>
            <a:pPr>
              <a:buNone/>
            </a:pPr>
            <a:r>
              <a:rPr lang="ru-RU" sz="2800" i="1" dirty="0" smtClean="0"/>
              <a:t>Определить протяжённость материка с запада на восток по 10 </a:t>
            </a:r>
            <a:r>
              <a:rPr lang="ru-RU" sz="2800" i="1" dirty="0" err="1" smtClean="0"/>
              <a:t>ю.ш</a:t>
            </a:r>
            <a:r>
              <a:rPr lang="ru-RU" sz="2800" i="1" dirty="0" smtClean="0"/>
              <a:t>. и с севера на юг по 70 меридиану </a:t>
            </a:r>
            <a:r>
              <a:rPr lang="ru-RU" sz="2800" i="1" dirty="0" err="1" smtClean="0"/>
              <a:t>з.д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океаны омывают материк;</a:t>
            </a:r>
          </a:p>
          <a:p>
            <a:r>
              <a:rPr lang="ru-RU" dirty="0" smtClean="0"/>
              <a:t>Какие крупные острова расположены вблизи материка;</a:t>
            </a:r>
          </a:p>
          <a:p>
            <a:r>
              <a:rPr lang="ru-RU" dirty="0" smtClean="0"/>
              <a:t>Какие проливы, заливы расположены у берегов Ю. Америки;</a:t>
            </a:r>
          </a:p>
          <a:p>
            <a:r>
              <a:rPr lang="ru-RU" dirty="0" smtClean="0"/>
              <a:t>Наивысшую точку материка;</a:t>
            </a:r>
          </a:p>
          <a:p>
            <a:r>
              <a:rPr lang="ru-RU" dirty="0" smtClean="0"/>
              <a:t>Какие вулканы расположены на материке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6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Сравнить физико-географическое положение.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609016"/>
              </p:ext>
            </p:extLst>
          </p:nvPr>
        </p:nvGraphicFramePr>
        <p:xfrm>
          <a:off x="0" y="1609725"/>
          <a:ext cx="91440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6"/>
                <a:gridCol w="2286016"/>
                <a:gridCol w="2000248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Факторы, определяющие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ФГП материка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Южная Америка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Африка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Вывод о сходстве и  различии  ФГП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1.Отношение к экватору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2.Отношение к нулевому меридиану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3.Отношение к другим материкам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4.Отношение к океанам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 Природные зоны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40, </a:t>
            </a:r>
          </a:p>
          <a:p>
            <a:r>
              <a:rPr lang="ru-RU" dirty="0"/>
              <a:t>П</a:t>
            </a:r>
            <a:r>
              <a:rPr lang="ru-RU" dirty="0" smtClean="0"/>
              <a:t>одготовить сообщение о путешественниках, открывших и изучавших Южную Америку.</a:t>
            </a:r>
          </a:p>
          <a:p>
            <a:r>
              <a:rPr lang="ru-RU" dirty="0" smtClean="0"/>
              <a:t>Чтобы это значило: Маракайбо, Титикака,   </a:t>
            </a:r>
            <a:r>
              <a:rPr lang="ru-RU" dirty="0" err="1" smtClean="0"/>
              <a:t>Патагония</a:t>
            </a:r>
            <a:r>
              <a:rPr lang="ru-RU" dirty="0" smtClean="0"/>
              <a:t>, пампа, </a:t>
            </a:r>
            <a:r>
              <a:rPr lang="ru-RU" dirty="0" err="1" smtClean="0"/>
              <a:t>Игуасу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каких материках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sz="2800" b="1" dirty="0"/>
              <a:t>Э</a:t>
            </a:r>
            <a:r>
              <a:rPr lang="ru-RU" sz="2800" b="1" dirty="0" smtClean="0"/>
              <a:t>кватор проходит почти посередине;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сухой материк;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влажный материк;  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малонаселенный материк;                                           </a:t>
            </a:r>
          </a:p>
          <a:p>
            <a:r>
              <a:rPr lang="ru-RU" sz="2800" b="1" dirty="0" smtClean="0"/>
              <a:t>Самый маленький по площади материк.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жаркий материк;                                                                                                                               </a:t>
            </a:r>
          </a:p>
          <a:p>
            <a:r>
              <a:rPr lang="ru-RU" sz="2800" b="1" dirty="0"/>
              <a:t>З</a:t>
            </a:r>
            <a:r>
              <a:rPr lang="ru-RU" sz="2800" b="1" dirty="0" smtClean="0"/>
              <a:t>анимает по площади второе место;                                       </a:t>
            </a:r>
          </a:p>
          <a:p>
            <a:r>
              <a:rPr lang="ru-RU" sz="2800" b="1" dirty="0" smtClean="0"/>
              <a:t> Самая длинная горная цепь на суше;                                                                                                 </a:t>
            </a:r>
          </a:p>
          <a:p>
            <a:r>
              <a:rPr lang="ru-RU" sz="2800" b="1" dirty="0" smtClean="0"/>
              <a:t>На материке протекает много полноводных рек;          </a:t>
            </a:r>
          </a:p>
          <a:p>
            <a:r>
              <a:rPr lang="ru-RU" sz="2800" b="1" dirty="0" smtClean="0"/>
              <a:t> Находится самая большая пустыня мира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Южная Америка – материк многих природных рекордов.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8358214" cy="232886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Анды – самая длинная горная цепь на суше</a:t>
            </a:r>
          </a:p>
          <a:p>
            <a:endParaRPr lang="ru-RU" sz="3600" b="1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4186166" cy="314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Амазонка – самая полноводная река в мире.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556792"/>
            <a:ext cx="5328592" cy="39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5661248"/>
            <a:ext cx="734481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Амазонская низменность – самая большая равнина суши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Самый высокий водопад в мире – </a:t>
            </a:r>
            <a:r>
              <a:rPr lang="ru-RU" b="1" dirty="0" err="1" smtClean="0"/>
              <a:t>Анхель</a:t>
            </a:r>
            <a:r>
              <a:rPr lang="ru-RU" b="1" dirty="0" smtClean="0"/>
              <a:t>, 1054 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74" y="1052736"/>
            <a:ext cx="30574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29222" y="5500702"/>
            <a:ext cx="5114778" cy="1101248"/>
          </a:xfrm>
        </p:spPr>
        <p:txBody>
          <a:bodyPr/>
          <a:lstStyle/>
          <a:p>
            <a:r>
              <a:rPr lang="ru-RU" sz="2400" b="1" dirty="0" smtClean="0"/>
              <a:t>Титикака – самое большое из высокогорных озёр Земли. Его площадь более 8300кв. км.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214" y="1484784"/>
            <a:ext cx="5060339" cy="342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320040"/>
            <a:ext cx="79296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>Анаконда – самая большая змея. Она достигает длины 8,5 м и весит до 230 кг.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060848"/>
            <a:ext cx="5585353" cy="364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Самая маленькая птица – колибри (вес 1,6г, длина -5,5см)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561" y="1727994"/>
            <a:ext cx="5420672" cy="40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Самый большой жук в мире – Геркулес, длина его тела до 20 см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060848"/>
            <a:ext cx="4913262" cy="368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</TotalTime>
  <Words>364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Физико-географическое положение и история открытия Южной Америки</vt:lpstr>
      <vt:lpstr>О каких материках идёт речь?</vt:lpstr>
      <vt:lpstr>Южная Америка – материк многих природных рекордов.</vt:lpstr>
      <vt:lpstr>Амазонка – самая полноводная река в мире.</vt:lpstr>
      <vt:lpstr>Презентация PowerPoint</vt:lpstr>
      <vt:lpstr>Презентация PowerPoint</vt:lpstr>
      <vt:lpstr>Анаконда – самая большая змея. Она достигает длины 8,5 м и весит до 230 кг. </vt:lpstr>
      <vt:lpstr>Самая маленькая птица – колибри (вес 1,6г, длина -5,5см) </vt:lpstr>
      <vt:lpstr>Самый большой жук в мире – Геркулес, длина его тела до 20 см</vt:lpstr>
      <vt:lpstr>Презентация PowerPoint</vt:lpstr>
      <vt:lpstr>Презентация PowerPoint</vt:lpstr>
      <vt:lpstr>Крайние точки материка</vt:lpstr>
      <vt:lpstr>Определите:</vt:lpstr>
      <vt:lpstr>Сравнить физико-географическое положение.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Физико-географическое положение и история открытия Южной Америки</dc:title>
  <cp:lastModifiedBy>Левановы</cp:lastModifiedBy>
  <cp:revision>28</cp:revision>
  <dcterms:modified xsi:type="dcterms:W3CDTF">2014-01-11T10:16:54Z</dcterms:modified>
</cp:coreProperties>
</file>