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Инфраструктурный комплекс.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29642" cy="1752600"/>
          </a:xfrm>
        </p:spPr>
        <p:txBody>
          <a:bodyPr/>
          <a:lstStyle/>
          <a:p>
            <a:r>
              <a:rPr lang="ru-RU" b="1" u="sng" dirty="0" smtClean="0"/>
              <a:t>Цели урока:</a:t>
            </a:r>
            <a:r>
              <a:rPr lang="ru-RU" dirty="0" smtClean="0"/>
              <a:t> 1.Познакомиться с инфраструктурным комплексом, его составом, значением, проблемами.</a:t>
            </a:r>
          </a:p>
          <a:p>
            <a:r>
              <a:rPr lang="ru-RU" dirty="0" smtClean="0"/>
              <a:t>2.Выяснить какие объекты инфраструктурного комплекса  развиваются в поселке Восход. </a:t>
            </a:r>
            <a:endParaRPr lang="ru-RU" b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785794"/>
            <a:ext cx="892971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</a:t>
            </a:r>
            <a:r>
              <a:rPr lang="ru-RU" dirty="0" smtClean="0"/>
              <a:t>З</a:t>
            </a:r>
            <a:r>
              <a:rPr lang="ru-RU" dirty="0" smtClean="0"/>
              <a:t>начение инфраструктурного комплекса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Инфраструктурный комплекс обеспечивает нормальную работу промышленности, с/</a:t>
            </a:r>
            <a:r>
              <a:rPr lang="ru-RU" dirty="0" err="1" smtClean="0"/>
              <a:t>х</a:t>
            </a:r>
            <a:r>
              <a:rPr lang="ru-RU" dirty="0" smtClean="0"/>
              <a:t>, других звеньев экономики, определяет качество жизни населения.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226" b="2520"/>
          <a:stretch>
            <a:fillRect/>
          </a:stretch>
        </p:blipFill>
        <p:spPr bwMode="auto">
          <a:xfrm>
            <a:off x="428596" y="642918"/>
            <a:ext cx="814393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Учреждения нематериальной сферы  посёлка Восход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57362"/>
          <a:ext cx="9144000" cy="3414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0"/>
                <a:gridCol w="3000396"/>
                <a:gridCol w="2285984"/>
              </a:tblGrid>
              <a:tr h="426858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учреждений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число</a:t>
                      </a:r>
                      <a:endParaRPr lang="ru-RU" dirty="0"/>
                    </a:p>
                  </a:txBody>
                  <a:tcPr/>
                </a:tc>
              </a:tr>
              <a:tr h="4268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Торговые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8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Бытовые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8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и культурные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858">
                <a:tc>
                  <a:txBody>
                    <a:bodyPr/>
                    <a:lstStyle/>
                    <a:p>
                      <a:r>
                        <a:rPr lang="ru-RU" b="1" smtClean="0"/>
                        <a:t>Общественное питание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8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Медицинские и оздоровительно-спортивные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8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Другие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виды услуг и учреждений преобладают?</a:t>
            </a:r>
          </a:p>
          <a:p>
            <a:r>
              <a:rPr lang="ru-RU" dirty="0" smtClean="0"/>
              <a:t>На какой возрастной состав они ориентируются в большей степени?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Новый учебник параграф 31.</a:t>
            </a:r>
          </a:p>
          <a:p>
            <a:r>
              <a:rPr lang="ru-RU" dirty="0" smtClean="0"/>
              <a:t>Старый учебник параграф 34.</a:t>
            </a:r>
          </a:p>
          <a:p>
            <a:r>
              <a:rPr lang="ru-RU" dirty="0" smtClean="0"/>
              <a:t>Подготовить сообщения о видах транспорта:</a:t>
            </a:r>
          </a:p>
          <a:p>
            <a:pPr>
              <a:buNone/>
            </a:pPr>
            <a:r>
              <a:rPr lang="ru-RU" dirty="0" smtClean="0"/>
              <a:t> 						водный транспорт</a:t>
            </a:r>
          </a:p>
          <a:p>
            <a:pPr>
              <a:buNone/>
            </a:pPr>
            <a:r>
              <a:rPr lang="ru-RU" dirty="0" smtClean="0"/>
              <a:t> 						воздушный транспорт</a:t>
            </a:r>
          </a:p>
          <a:p>
            <a:pPr>
              <a:buNone/>
            </a:pPr>
            <a:r>
              <a:rPr lang="ru-RU" dirty="0" smtClean="0"/>
              <a:t> 						наземный транспорт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		</a:t>
            </a:r>
            <a:r>
              <a:rPr lang="ru-RU" u="sng" dirty="0" smtClean="0"/>
              <a:t>План:</a:t>
            </a:r>
          </a:p>
          <a:p>
            <a:pPr>
              <a:buNone/>
            </a:pPr>
            <a:r>
              <a:rPr lang="ru-RU" dirty="0" smtClean="0"/>
              <a:t>1.Общая характеристика</a:t>
            </a:r>
          </a:p>
          <a:p>
            <a:pPr>
              <a:buNone/>
            </a:pPr>
            <a:r>
              <a:rPr lang="ru-RU" dirty="0" smtClean="0"/>
              <a:t>2.Достоинства транспорта</a:t>
            </a:r>
          </a:p>
          <a:p>
            <a:pPr>
              <a:buNone/>
            </a:pPr>
            <a:r>
              <a:rPr lang="ru-RU" dirty="0" smtClean="0"/>
              <a:t>3.Недостатки транспорта</a:t>
            </a:r>
          </a:p>
          <a:p>
            <a:pPr>
              <a:buNone/>
            </a:pPr>
            <a:r>
              <a:rPr lang="ru-RU" dirty="0" smtClean="0"/>
              <a:t>4.Перспективы развития.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857636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Инфраструктура</a:t>
            </a:r>
            <a:r>
              <a:rPr lang="ru-RU" dirty="0" smtClean="0"/>
              <a:t> – совокупность сооружений, зданий, систем и служб, обеспечивающих условия для нормальной работы различных отраслей экономики и жизни населения.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2497" y="857232"/>
            <a:ext cx="8595087" cy="564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572560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8" cy="521497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Инфраструктурный комплекс </a:t>
            </a:r>
            <a:r>
              <a:rPr lang="ru-RU" dirty="0" smtClean="0"/>
              <a:t>объединяет отрасли хозяйства, производящие разнообразные услуги.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Услуга</a:t>
            </a:r>
            <a:r>
              <a:rPr lang="ru-RU" dirty="0" smtClean="0"/>
              <a:t> – особый вид продукции, который потребляется не в виде вещи, а в качестве деятельности.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услуг по характеру и видам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88"/>
          <a:ext cx="9144000" cy="43027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357422"/>
                <a:gridCol w="3500462"/>
                <a:gridCol w="328611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Характер               услуг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  Вид      услуг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материальные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Материализуемые в предметах своего воздействия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Торговля, общественное</a:t>
                      </a:r>
                      <a:r>
                        <a:rPr lang="ru-RU" b="1" baseline="0" dirty="0" smtClean="0"/>
                        <a:t> питание, жилищно-коммунальное, бытовое обслуживание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материализуемые в предметах своего воздействия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Транспорт и связь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нематериальные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Необходимые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Культура, образование, здравоохранение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Вынужденно- необходимые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Государственное управление, оборона, охрана общественного порядка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15438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какой отрасли относится?</a:t>
            </a:r>
          </a:p>
          <a:p>
            <a:r>
              <a:rPr lang="ru-RU" dirty="0" smtClean="0"/>
              <a:t>Характер услуги</a:t>
            </a:r>
          </a:p>
          <a:p>
            <a:r>
              <a:rPr lang="ru-RU" dirty="0" smtClean="0"/>
              <a:t>Периодичность</a:t>
            </a:r>
          </a:p>
          <a:p>
            <a:r>
              <a:rPr lang="ru-RU" dirty="0" smtClean="0"/>
              <a:t>Широта потребления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Инфраструктурный комплекс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2786058"/>
            <a:ext cx="4495800" cy="39893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/>
              <a:t>Производственная сфера: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dirty="0" smtClean="0"/>
              <a:t>	транспорт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dirty="0" smtClean="0"/>
              <a:t>	связь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786058"/>
            <a:ext cx="4495800" cy="39893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/>
              <a:t>Непроизводственная сфера: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dirty="0" smtClean="0"/>
              <a:t>	торговля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dirty="0" smtClean="0"/>
              <a:t>	наука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dirty="0" smtClean="0"/>
              <a:t>	культура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dirty="0" smtClean="0"/>
              <a:t>	образование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dirty="0" smtClean="0"/>
              <a:t>	искусство</a:t>
            </a:r>
            <a:endParaRPr lang="ru-RU" sz="2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500298" y="1785926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107785" y="1750207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</TotalTime>
  <Words>214</Words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Инфраструктурный комплекс.</vt:lpstr>
      <vt:lpstr>Инфраструктура – совокупность сооружений, зданий, систем и служб, обеспечивающих условия для нормальной работы различных отраслей экономики и жизни населения.</vt:lpstr>
      <vt:lpstr>Слайд 3</vt:lpstr>
      <vt:lpstr>Слайд 4</vt:lpstr>
      <vt:lpstr>Инфраструктурный комплекс объединяет отрасли хозяйства, производящие разнообразные услуги.  Услуга – особый вид продукции, который потребляется не в виде вещи, а в качестве деятельности. </vt:lpstr>
      <vt:lpstr>Классификация услуг по характеру и видам</vt:lpstr>
      <vt:lpstr>Слайд 7</vt:lpstr>
      <vt:lpstr>Слайд 8</vt:lpstr>
      <vt:lpstr>Инфраструктурный комплекс</vt:lpstr>
      <vt:lpstr>  Значение инфраструктурного комплекса</vt:lpstr>
      <vt:lpstr>Слайд 11</vt:lpstr>
      <vt:lpstr>Учреждения нематериальной сферы  посёлка Восход</vt:lpstr>
      <vt:lpstr>Выводы :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Инфраструктурный комплекс.</dc:title>
  <cp:lastModifiedBy>AdmiN</cp:lastModifiedBy>
  <cp:revision>25</cp:revision>
  <dcterms:modified xsi:type="dcterms:W3CDTF">2011-12-22T15:36:31Z</dcterms:modified>
</cp:coreProperties>
</file>