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Необычные </a:t>
            </a:r>
            <a:r>
              <a:rPr lang="ru-RU" sz="3600" dirty="0">
                <a:solidFill>
                  <a:srgbClr val="C00000"/>
                </a:solidFill>
              </a:rPr>
              <a:t>свойства обычной воды? </a:t>
            </a:r>
            <a:r>
              <a:rPr lang="ru-RU" sz="3600" dirty="0" smtClean="0">
                <a:solidFill>
                  <a:srgbClr val="C00000"/>
                </a:solidFill>
              </a:rPr>
              <a:t>                    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Три состояния вещества. Различие в молекулярном строении газов, жидкостей, твердых </a:t>
            </a:r>
            <a:r>
              <a:rPr lang="ru-RU" sz="3600" dirty="0" smtClean="0">
                <a:solidFill>
                  <a:schemeClr val="tx1"/>
                </a:solidFill>
              </a:rPr>
              <a:t>тел.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717032"/>
            <a:ext cx="3600400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37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1.Без рук, без ног все бежит.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2.Зимой греет, весной тлеет, летом умирает, осенью оживает.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3.Без рук, без ног немал клочок, к верху ползет.</a:t>
            </a:r>
          </a:p>
          <a:p>
            <a:pPr marL="742950" indent="-742950">
              <a:buAutoNum type="arabicPeriod"/>
            </a:pP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smtClean="0">
                <a:solidFill>
                  <a:schemeClr val="tx1"/>
                </a:solidFill>
              </a:rPr>
              <a:t>Загадки </a:t>
            </a:r>
            <a:r>
              <a:rPr lang="ru-RU" sz="3600" smtClean="0">
                <a:solidFill>
                  <a:schemeClr val="tx1"/>
                </a:solidFill>
              </a:rPr>
              <a:t>про...</a:t>
            </a: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«Светофор!»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500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solidFill>
                  <a:srgbClr val="C00000"/>
                </a:solidFill>
              </a:rPr>
              <a:t>Известно, как опасны современные кафельные лестницы в дождь и в гололед. Почему? Спасем сами себя</a:t>
            </a:r>
            <a:r>
              <a:rPr lang="ru-RU" sz="3600" dirty="0" smtClean="0">
                <a:solidFill>
                  <a:srgbClr val="C00000"/>
                </a:solidFill>
              </a:rPr>
              <a:t>!                       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Идеи </a:t>
            </a:r>
            <a:r>
              <a:rPr lang="ru-RU" dirty="0">
                <a:solidFill>
                  <a:schemeClr val="tx1"/>
                </a:solidFill>
              </a:rPr>
              <a:t>для уменьшения травматизма. «Учебный мозговой </a:t>
            </a:r>
            <a:r>
              <a:rPr lang="ru-RU" dirty="0" smtClean="0">
                <a:solidFill>
                  <a:schemeClr val="tx1"/>
                </a:solidFill>
              </a:rPr>
              <a:t>штурм</a:t>
            </a:r>
            <a:r>
              <a:rPr lang="ru-RU" dirty="0">
                <a:solidFill>
                  <a:schemeClr val="tx1"/>
                </a:solidFill>
              </a:rPr>
              <a:t>»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255686"/>
            <a:ext cx="3830953" cy="2269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9482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sz="4200" dirty="0">
                <a:solidFill>
                  <a:srgbClr val="C00000"/>
                </a:solidFill>
              </a:rPr>
              <a:t>Утонет ли </a:t>
            </a:r>
            <a:r>
              <a:rPr lang="ru-RU" sz="4200" dirty="0" smtClean="0">
                <a:solidFill>
                  <a:srgbClr val="C00000"/>
                </a:solidFill>
              </a:rPr>
              <a:t>вареное</a:t>
            </a:r>
          </a:p>
          <a:p>
            <a:pPr marL="0" indent="0">
              <a:buNone/>
            </a:pPr>
            <a:r>
              <a:rPr lang="ru-RU" sz="4200" dirty="0">
                <a:solidFill>
                  <a:srgbClr val="C00000"/>
                </a:solidFill>
              </a:rPr>
              <a:t>я</a:t>
            </a:r>
            <a:r>
              <a:rPr lang="ru-RU" sz="4200" dirty="0" smtClean="0">
                <a:solidFill>
                  <a:srgbClr val="C00000"/>
                </a:solidFill>
              </a:rPr>
              <a:t>йцо в пресной и </a:t>
            </a:r>
          </a:p>
          <a:p>
            <a:pPr marL="0" indent="0">
              <a:buNone/>
            </a:pPr>
            <a:r>
              <a:rPr lang="ru-RU" sz="4200" dirty="0">
                <a:solidFill>
                  <a:srgbClr val="C00000"/>
                </a:solidFill>
              </a:rPr>
              <a:t>с</a:t>
            </a:r>
            <a:r>
              <a:rPr lang="ru-RU" sz="4200" dirty="0" smtClean="0">
                <a:solidFill>
                  <a:srgbClr val="C00000"/>
                </a:solidFill>
              </a:rPr>
              <a:t>оленой воде?                                           </a:t>
            </a:r>
          </a:p>
          <a:p>
            <a:pPr marL="0" indent="0">
              <a:buNone/>
            </a:pPr>
            <a:endParaRPr lang="ru-RU" sz="4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4200" dirty="0" smtClean="0">
                <a:solidFill>
                  <a:srgbClr val="C00000"/>
                </a:solidFill>
              </a:rPr>
              <a:t>                                                                                                                         </a:t>
            </a:r>
            <a:endParaRPr lang="ru-RU" sz="2000" b="1" dirty="0" smtClean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Проверяем домашнее </a:t>
            </a:r>
            <a:r>
              <a:rPr lang="ru-RU" sz="3600" dirty="0" smtClean="0">
                <a:solidFill>
                  <a:schemeClr val="tx1"/>
                </a:solidFill>
              </a:rPr>
              <a:t>задание. «Творчество работает на будущее». 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4327" y="3501008"/>
            <a:ext cx="142875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501008"/>
            <a:ext cx="142875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2576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06788913"/>
              </p:ext>
            </p:extLst>
          </p:nvPr>
        </p:nvGraphicFramePr>
        <p:xfrm>
          <a:off x="1839294" y="2660168"/>
          <a:ext cx="5473350" cy="348076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93412"/>
                <a:gridCol w="1090553"/>
                <a:gridCol w="1104849"/>
                <a:gridCol w="1092840"/>
                <a:gridCol w="1091696"/>
              </a:tblGrid>
              <a:tr h="1061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Агрегатное состояние вещества: вода в трех состояниях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Свойства вещества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Расположение молекул (нарисовать «Чебурашек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»)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Расстояние между молекулами по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сравнению с 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их размерами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Движение молекул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</a:tr>
              <a:tr h="7966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Газообразное: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водяной пар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indent="44958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</a:tr>
              <a:tr h="7966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Жидкое: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вода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indent="44958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</a:tr>
              <a:tr h="7966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Твердое: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лед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1762" marR="61762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chemeClr val="tx1"/>
                </a:solidFill>
              </a:rPr>
              <a:t>Традиционное </a:t>
            </a:r>
            <a:r>
              <a:rPr lang="ru-RU" sz="3600" dirty="0" smtClean="0">
                <a:solidFill>
                  <a:schemeClr val="tx1"/>
                </a:solidFill>
              </a:rPr>
              <a:t>задание. 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077072"/>
            <a:ext cx="87630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92696"/>
            <a:ext cx="8763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85769"/>
            <a:ext cx="8763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25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72</TotalTime>
  <Words>146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Три состояния вещества. Различие в молекулярном строении газов, жидкостей, твердых тел.</vt:lpstr>
      <vt:lpstr>Загадки про... «Светофор!»</vt:lpstr>
      <vt:lpstr>Идеи для уменьшения травматизма. «Учебный мозговой штурм» </vt:lpstr>
      <vt:lpstr>Проверяем домашнее задание. «Творчество работает на будущее». </vt:lpstr>
      <vt:lpstr> Традиционное задание.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 состояния вещества. Различие в молекулярном строении газов, жидкостей, твердых тел.</dc:title>
  <dc:creator>Матвеева В.В.</dc:creator>
  <cp:lastModifiedBy>Dragonfly</cp:lastModifiedBy>
  <cp:revision>9</cp:revision>
  <dcterms:created xsi:type="dcterms:W3CDTF">2012-12-04T12:04:31Z</dcterms:created>
  <dcterms:modified xsi:type="dcterms:W3CDTF">2012-12-10T20:39:02Z</dcterms:modified>
</cp:coreProperties>
</file>