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23" autoAdjust="0"/>
  </p:normalViewPr>
  <p:slideViewPr>
    <p:cSldViewPr>
      <p:cViewPr varScale="1">
        <p:scale>
          <a:sx n="74" d="100"/>
          <a:sy n="74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72140"/>
            <a:ext cx="6400800" cy="785818"/>
          </a:xfrm>
          <a:noFill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0" indent="0" algn="ctr">
              <a:buNone/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0017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0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28" y="142852"/>
            <a:ext cx="3786214" cy="6215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42852"/>
            <a:ext cx="3857620" cy="6215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146032"/>
            <a:ext cx="38117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728" y="785794"/>
            <a:ext cx="3811734" cy="5572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30769" y="146032"/>
            <a:ext cx="38132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30769" y="785794"/>
            <a:ext cx="3813231" cy="5572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1"/>
            </a:gs>
            <a:gs pos="42000">
              <a:schemeClr val="tx2">
                <a:lumMod val="40000"/>
                <a:lumOff val="60000"/>
              </a:schemeClr>
            </a:gs>
            <a:gs pos="74000">
              <a:schemeClr val="tx2">
                <a:lumMod val="75000"/>
              </a:schemeClr>
            </a:gs>
            <a:gs pos="100000">
              <a:schemeClr val="tx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977017" y="2809373"/>
            <a:ext cx="3768584" cy="3768732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31114" y="3494620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38373" y="2603828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2681" y="274067"/>
            <a:ext cx="2023855" cy="1987150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08162" y="0"/>
            <a:ext cx="2023855" cy="1987150"/>
          </a:xfrm>
          <a:prstGeom prst="ellipse">
            <a:avLst/>
          </a:prstGeom>
          <a:solidFill>
            <a:schemeClr val="tx2">
              <a:lumMod val="20000"/>
              <a:lumOff val="80000"/>
              <a:alpha val="22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0" y="342589"/>
            <a:ext cx="3559217" cy="3357598"/>
          </a:xfrm>
          <a:prstGeom prst="ellipse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22063" y="2272583"/>
            <a:ext cx="5201583" cy="4296385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675843" y="1750486"/>
            <a:ext cx="4257108" cy="482761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86680 w 5411155"/>
              <a:gd name="connsiteY0" fmla="*/ 0 h 5581650"/>
              <a:gd name="connsiteX1" fmla="*/ 5411155 w 541115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11155" h="5581650">
                <a:moveTo>
                  <a:pt x="86680" y="0"/>
                </a:moveTo>
                <a:cubicBezTo>
                  <a:pt x="0" y="3960788"/>
                  <a:pt x="2031348" y="4387839"/>
                  <a:pt x="541115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535060" y="2033564"/>
            <a:ext cx="3397892" cy="4544541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550043"/>
              <a:gd name="connsiteY0" fmla="*/ 0 h 5581650"/>
              <a:gd name="connsiteX1" fmla="*/ 4550043 w 4550043"/>
              <a:gd name="connsiteY1" fmla="*/ 5581650 h 5581650"/>
              <a:gd name="connsiteX0" fmla="*/ 163410 w 4713453"/>
              <a:gd name="connsiteY0" fmla="*/ 0 h 5581650"/>
              <a:gd name="connsiteX1" fmla="*/ 4713453 w 4713453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3453" h="5581650">
                <a:moveTo>
                  <a:pt x="163410" y="0"/>
                </a:moveTo>
                <a:cubicBezTo>
                  <a:pt x="0" y="3750856"/>
                  <a:pt x="1333646" y="4387839"/>
                  <a:pt x="4713453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606024" y="2766570"/>
            <a:ext cx="4047803" cy="381153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825343"/>
              <a:gd name="connsiteY0" fmla="*/ 0 h 4804342"/>
              <a:gd name="connsiteX1" fmla="*/ 4825343 w 4825343"/>
              <a:gd name="connsiteY1" fmla="*/ 4804342 h 4804342"/>
              <a:gd name="connsiteX0" fmla="*/ 0 w 4825343"/>
              <a:gd name="connsiteY0" fmla="*/ 0 h 4804342"/>
              <a:gd name="connsiteX1" fmla="*/ 4825343 w 4825343"/>
              <a:gd name="connsiteY1" fmla="*/ 4804342 h 480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25343" h="4804342">
                <a:moveTo>
                  <a:pt x="0" y="0"/>
                </a:moveTo>
                <a:cubicBezTo>
                  <a:pt x="68442" y="1981382"/>
                  <a:pt x="1445536" y="3610531"/>
                  <a:pt x="4825343" y="4804342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210272" y="2498858"/>
            <a:ext cx="5722680" cy="407924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489428" y="2681116"/>
            <a:ext cx="5443523" cy="389698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4475" h="5581650">
                <a:moveTo>
                  <a:pt x="0" y="0"/>
                </a:moveTo>
                <a:cubicBezTo>
                  <a:pt x="617530" y="4037015"/>
                  <a:pt x="1944668" y="4387839"/>
                  <a:pt x="5324475" y="558165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799435" y="2398238"/>
            <a:ext cx="2993971" cy="417986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548039"/>
              <a:gd name="connsiteY0" fmla="*/ 0 h 5973380"/>
              <a:gd name="connsiteX1" fmla="*/ 4548039 w 4548039"/>
              <a:gd name="connsiteY1" fmla="*/ 5973380 h 5973380"/>
              <a:gd name="connsiteX0" fmla="*/ 210735 w 4758774"/>
              <a:gd name="connsiteY0" fmla="*/ 0 h 5973380"/>
              <a:gd name="connsiteX1" fmla="*/ 4758774 w 4758774"/>
              <a:gd name="connsiteY1" fmla="*/ 5973380 h 59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58774" h="5973380">
                <a:moveTo>
                  <a:pt x="210735" y="0"/>
                </a:moveTo>
                <a:cubicBezTo>
                  <a:pt x="0" y="3828092"/>
                  <a:pt x="1378967" y="4779569"/>
                  <a:pt x="4758774" y="5973380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955000" y="2307406"/>
            <a:ext cx="3419669" cy="4270699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017337"/>
              <a:gd name="connsiteY0" fmla="*/ 0 h 6403645"/>
              <a:gd name="connsiteX1" fmla="*/ 5017337 w 5017337"/>
              <a:gd name="connsiteY1" fmla="*/ 6403645 h 6403645"/>
              <a:gd name="connsiteX0" fmla="*/ 0 w 5017337"/>
              <a:gd name="connsiteY0" fmla="*/ 0 h 6403645"/>
              <a:gd name="connsiteX1" fmla="*/ 5017337 w 5017337"/>
              <a:gd name="connsiteY1" fmla="*/ 6403645 h 64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17337" h="6403645">
                <a:moveTo>
                  <a:pt x="0" y="0"/>
                </a:moveTo>
                <a:cubicBezTo>
                  <a:pt x="194292" y="4016449"/>
                  <a:pt x="1637530" y="5209834"/>
                  <a:pt x="5017337" y="6403645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891680" y="1438902"/>
            <a:ext cx="4622505" cy="513920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6962744"/>
              <a:gd name="connsiteY0" fmla="*/ 0 h 5581650"/>
              <a:gd name="connsiteX1" fmla="*/ 6962744 w 6962744"/>
              <a:gd name="connsiteY1" fmla="*/ 5581650 h 5581650"/>
              <a:gd name="connsiteX0" fmla="*/ 0 w 6143633"/>
              <a:gd name="connsiteY0" fmla="*/ 0 h 6040444"/>
              <a:gd name="connsiteX1" fmla="*/ 6143633 w 6143633"/>
              <a:gd name="connsiteY1" fmla="*/ 6040444 h 6040444"/>
              <a:gd name="connsiteX0" fmla="*/ 638505 w 6782138"/>
              <a:gd name="connsiteY0" fmla="*/ 0 h 6040444"/>
              <a:gd name="connsiteX1" fmla="*/ 6782138 w 6782138"/>
              <a:gd name="connsiteY1" fmla="*/ 6040444 h 6040444"/>
              <a:gd name="connsiteX0" fmla="*/ 638505 w 6782138"/>
              <a:gd name="connsiteY0" fmla="*/ 0 h 5734624"/>
              <a:gd name="connsiteX1" fmla="*/ 6782138 w 6782138"/>
              <a:gd name="connsiteY1" fmla="*/ 5734624 h 573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82138" h="5734624">
                <a:moveTo>
                  <a:pt x="638505" y="0"/>
                </a:moveTo>
                <a:cubicBezTo>
                  <a:pt x="0" y="4230704"/>
                  <a:pt x="3402331" y="4540813"/>
                  <a:pt x="6782138" y="5734624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373704" y="2603805"/>
            <a:ext cx="3349879" cy="3974300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4914942"/>
              <a:gd name="connsiteY0" fmla="*/ 0 h 6108259"/>
              <a:gd name="connsiteX1" fmla="*/ 4914942 w 4914942"/>
              <a:gd name="connsiteY1" fmla="*/ 6108259 h 6108259"/>
              <a:gd name="connsiteX0" fmla="*/ 0 w 4914942"/>
              <a:gd name="connsiteY0" fmla="*/ 0 h 6108259"/>
              <a:gd name="connsiteX1" fmla="*/ 4914942 w 4914942"/>
              <a:gd name="connsiteY1" fmla="*/ 6108259 h 610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14942" h="6108259">
                <a:moveTo>
                  <a:pt x="0" y="0"/>
                </a:moveTo>
                <a:cubicBezTo>
                  <a:pt x="105547" y="3910618"/>
                  <a:pt x="1535135" y="4914448"/>
                  <a:pt x="4914942" y="610825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234125" y="2877872"/>
            <a:ext cx="3838404" cy="3837276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631705"/>
              <a:gd name="connsiteY0" fmla="*/ 0 h 4730238"/>
              <a:gd name="connsiteX1" fmla="*/ 5631705 w 5631705"/>
              <a:gd name="connsiteY1" fmla="*/ 4730238 h 4730238"/>
              <a:gd name="connsiteX0" fmla="*/ 0 w 5631705"/>
              <a:gd name="connsiteY0" fmla="*/ 0 h 4730238"/>
              <a:gd name="connsiteX1" fmla="*/ 5631705 w 5631705"/>
              <a:gd name="connsiteY1" fmla="*/ 4730238 h 4730238"/>
              <a:gd name="connsiteX0" fmla="*/ 0 w 5631705"/>
              <a:gd name="connsiteY0" fmla="*/ 0 h 5297899"/>
              <a:gd name="connsiteX1" fmla="*/ 5631705 w 5631705"/>
              <a:gd name="connsiteY1" fmla="*/ 5297899 h 5297899"/>
              <a:gd name="connsiteX0" fmla="*/ 0 w 5631705"/>
              <a:gd name="connsiteY0" fmla="*/ 0 h 5297899"/>
              <a:gd name="connsiteX1" fmla="*/ 5631705 w 5631705"/>
              <a:gd name="connsiteY1" fmla="*/ 5297899 h 529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1705" h="5297899">
                <a:moveTo>
                  <a:pt x="0" y="0"/>
                </a:moveTo>
                <a:cubicBezTo>
                  <a:pt x="412715" y="3803608"/>
                  <a:pt x="2251898" y="4104088"/>
                  <a:pt x="5631705" y="529789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792408" y="3357506"/>
            <a:ext cx="3280121" cy="3357642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119732"/>
              <a:gd name="connsiteY0" fmla="*/ 0 h 4446424"/>
              <a:gd name="connsiteX1" fmla="*/ 5119732 w 5119732"/>
              <a:gd name="connsiteY1" fmla="*/ 4446424 h 4446424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824875"/>
              <a:gd name="connsiteX1" fmla="*/ 4812594 w 4812594"/>
              <a:gd name="connsiteY1" fmla="*/ 4824875 h 4824875"/>
              <a:gd name="connsiteX0" fmla="*/ 0 w 4812594"/>
              <a:gd name="connsiteY0" fmla="*/ 0 h 4635697"/>
              <a:gd name="connsiteX1" fmla="*/ 4812594 w 4812594"/>
              <a:gd name="connsiteY1" fmla="*/ 4635697 h 4635697"/>
              <a:gd name="connsiteX0" fmla="*/ 0 w 4812594"/>
              <a:gd name="connsiteY0" fmla="*/ 0 h 4635697"/>
              <a:gd name="connsiteX1" fmla="*/ 4812594 w 4812594"/>
              <a:gd name="connsiteY1" fmla="*/ 4635697 h 463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12594" h="4635697">
                <a:moveTo>
                  <a:pt x="0" y="0"/>
                </a:moveTo>
                <a:cubicBezTo>
                  <a:pt x="269353" y="2403461"/>
                  <a:pt x="1432787" y="3441886"/>
                  <a:pt x="4812594" y="4635697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489396" y="3151985"/>
            <a:ext cx="5583133" cy="3563163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8191571"/>
              <a:gd name="connsiteY0" fmla="*/ 0 h 4919448"/>
              <a:gd name="connsiteX1" fmla="*/ 8191571 w 8191571"/>
              <a:gd name="connsiteY1" fmla="*/ 4919448 h 4919448"/>
              <a:gd name="connsiteX0" fmla="*/ 0 w 8191571"/>
              <a:gd name="connsiteY0" fmla="*/ 0 h 4919448"/>
              <a:gd name="connsiteX1" fmla="*/ 8191571 w 8191571"/>
              <a:gd name="connsiteY1" fmla="*/ 4919448 h 491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91571" h="4919448">
                <a:moveTo>
                  <a:pt x="0" y="0"/>
                </a:moveTo>
                <a:cubicBezTo>
                  <a:pt x="1013459" y="3753175"/>
                  <a:pt x="4811764" y="3725637"/>
                  <a:pt x="8191571" y="4919448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3977920" y="2466761"/>
            <a:ext cx="5094609" cy="4248387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7474809"/>
              <a:gd name="connsiteY0" fmla="*/ 0 h 5865496"/>
              <a:gd name="connsiteX1" fmla="*/ 7474809 w 7474809"/>
              <a:gd name="connsiteY1" fmla="*/ 5865496 h 5865496"/>
              <a:gd name="connsiteX0" fmla="*/ 0 w 7474809"/>
              <a:gd name="connsiteY0" fmla="*/ 0 h 5865496"/>
              <a:gd name="connsiteX1" fmla="*/ 7474809 w 7474809"/>
              <a:gd name="connsiteY1" fmla="*/ 5865496 h 586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74809" h="5865496">
                <a:moveTo>
                  <a:pt x="0" y="0"/>
                </a:moveTo>
                <a:cubicBezTo>
                  <a:pt x="269391" y="4018073"/>
                  <a:pt x="4095002" y="4671685"/>
                  <a:pt x="7474809" y="5865496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605992" y="3494574"/>
            <a:ext cx="4466537" cy="3220574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758046"/>
              <a:gd name="connsiteY0" fmla="*/ 0 h 4824843"/>
              <a:gd name="connsiteX1" fmla="*/ 6758046 w 6758046"/>
              <a:gd name="connsiteY1" fmla="*/ 4824843 h 4824843"/>
              <a:gd name="connsiteX0" fmla="*/ 0 w 6553303"/>
              <a:gd name="connsiteY0" fmla="*/ 0 h 4446456"/>
              <a:gd name="connsiteX1" fmla="*/ 6553303 w 6553303"/>
              <a:gd name="connsiteY1" fmla="*/ 4446456 h 4446456"/>
              <a:gd name="connsiteX0" fmla="*/ 0 w 6553303"/>
              <a:gd name="connsiteY0" fmla="*/ 0 h 4446456"/>
              <a:gd name="connsiteX1" fmla="*/ 6553303 w 6553303"/>
              <a:gd name="connsiteY1" fmla="*/ 4446456 h 444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53303" h="4446456">
                <a:moveTo>
                  <a:pt x="0" y="0"/>
                </a:moveTo>
                <a:cubicBezTo>
                  <a:pt x="521938" y="2346675"/>
                  <a:pt x="3173496" y="3252645"/>
                  <a:pt x="6553303" y="4446456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117499" y="4042776"/>
            <a:ext cx="4955030" cy="2672372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7270019"/>
              <a:gd name="connsiteY0" fmla="*/ 0 h 4037015"/>
              <a:gd name="connsiteX1" fmla="*/ 7270019 w 7270019"/>
              <a:gd name="connsiteY1" fmla="*/ 3689585 h 4037015"/>
              <a:gd name="connsiteX0" fmla="*/ 0 w 7270019"/>
              <a:gd name="connsiteY0" fmla="*/ 0 h 3689585"/>
              <a:gd name="connsiteX1" fmla="*/ 7270019 w 7270019"/>
              <a:gd name="connsiteY1" fmla="*/ 3689585 h 368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70019" h="3689585">
                <a:moveTo>
                  <a:pt x="0" y="0"/>
                </a:moveTo>
                <a:cubicBezTo>
                  <a:pt x="1306982" y="2435015"/>
                  <a:pt x="3890212" y="2495774"/>
                  <a:pt x="7270019" y="3689585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583071" y="3768686"/>
            <a:ext cx="3280059" cy="2740871"/>
          </a:xfrm>
          <a:custGeom>
            <a:avLst/>
            <a:gdLst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324475"/>
              <a:gd name="connsiteY0" fmla="*/ 0 h 5581650"/>
              <a:gd name="connsiteX1" fmla="*/ 5324475 w 5324475"/>
              <a:gd name="connsiteY1" fmla="*/ 5581650 h 5581650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5119732"/>
              <a:gd name="connsiteY0" fmla="*/ 0 h 4068005"/>
              <a:gd name="connsiteX1" fmla="*/ 5119732 w 5119732"/>
              <a:gd name="connsiteY1" fmla="*/ 4068005 h 4068005"/>
              <a:gd name="connsiteX0" fmla="*/ 0 w 4812502"/>
              <a:gd name="connsiteY0" fmla="*/ 0 h 3784159"/>
              <a:gd name="connsiteX1" fmla="*/ 4812502 w 4812502"/>
              <a:gd name="connsiteY1" fmla="*/ 3784159 h 37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12502" h="3784159">
                <a:moveTo>
                  <a:pt x="0" y="0"/>
                </a:moveTo>
                <a:cubicBezTo>
                  <a:pt x="399052" y="1753840"/>
                  <a:pt x="1432695" y="2590348"/>
                  <a:pt x="4812502" y="3784159"/>
                </a:cubicBezTo>
              </a:path>
            </a:pathLst>
          </a:custGeom>
          <a:ln w="31750">
            <a:solidFill>
              <a:schemeClr val="bg1"/>
            </a:solidFill>
            <a:headEnd type="oval"/>
          </a:ln>
          <a:effectLst>
            <a:outerShdw blurRad="177800" sx="102000" sy="102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909097" y="4728023"/>
            <a:ext cx="767681" cy="753746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746567" y="4590978"/>
            <a:ext cx="418735" cy="411134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50783" y="4179844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258043" y="3905754"/>
            <a:ext cx="628103" cy="61670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537199" y="3289053"/>
            <a:ext cx="348946" cy="34261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490362" y="3905754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560151" y="3220530"/>
            <a:ext cx="558313" cy="548179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652892" y="4522456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094578" y="5002113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885211" y="3974277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4117530" y="4316889"/>
            <a:ext cx="418735" cy="41113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629006" y="4728023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22681" y="5344725"/>
            <a:ext cx="697892" cy="68522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06054" y="5344725"/>
            <a:ext cx="488524" cy="479657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955000" y="4659501"/>
            <a:ext cx="418735" cy="411134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652892" y="1301903"/>
            <a:ext cx="279157" cy="274090"/>
          </a:xfrm>
          <a:prstGeom prst="ellipse">
            <a:avLst/>
          </a:prstGeom>
          <a:gradFill flip="none" rotWithShape="1">
            <a:gsLst>
              <a:gs pos="31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583103" y="1027813"/>
            <a:ext cx="628103" cy="616702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722681" y="890768"/>
            <a:ext cx="488524" cy="411134"/>
          </a:xfrm>
          <a:prstGeom prst="ellipse">
            <a:avLst/>
          </a:prstGeom>
          <a:gradFill flip="none" rotWithShape="1">
            <a:gsLst>
              <a:gs pos="31000">
                <a:schemeClr val="bg1">
                  <a:alpha val="5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234157" y="3220530"/>
            <a:ext cx="418735" cy="411134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071627" y="4590978"/>
            <a:ext cx="628103" cy="616702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583103" y="5070635"/>
            <a:ext cx="488524" cy="479657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303946" y="5481770"/>
            <a:ext cx="488524" cy="479657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280994" y="5139158"/>
            <a:ext cx="767681" cy="753746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023855" y="1713037"/>
            <a:ext cx="837470" cy="82226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140482" y="548156"/>
            <a:ext cx="628103" cy="54817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140482" y="1644515"/>
            <a:ext cx="418735" cy="342612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1428728" y="3643314"/>
            <a:ext cx="1046838" cy="1096359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55000"/>
                </a:schemeClr>
              </a:gs>
              <a:gs pos="62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62000">
                <a:schemeClr val="tx2">
                  <a:lumMod val="75000"/>
                </a:schemeClr>
              </a:gs>
            </a:gsLst>
            <a:lin ang="2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44450" h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357290" y="6429396"/>
            <a:ext cx="7786710" cy="42860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62000">
                <a:schemeClr val="tx2">
                  <a:lumMod val="75000"/>
                </a:schemeClr>
              </a:gs>
            </a:gsLst>
            <a:lin ang="13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2293167" y="2578863"/>
            <a:ext cx="6015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0"/>
            <a:ext cx="7786710" cy="6429396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8743778" y="6483162"/>
            <a:ext cx="331471" cy="331471"/>
            <a:chOff x="4857752" y="6500834"/>
            <a:chExt cx="331471" cy="331471"/>
          </a:xfrm>
        </p:grpSpPr>
        <p:sp>
          <p:nvSpPr>
            <p:cNvPr id="66" name="Овал 65"/>
            <p:cNvSpPr/>
            <p:nvPr/>
          </p:nvSpPr>
          <p:spPr>
            <a:xfrm>
              <a:off x="5000628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5072066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5143504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5072066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5000628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4929190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5000628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5072066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5000628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4929190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4857752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4929190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5000628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4929190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4857752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90"/>
          <p:cNvGrpSpPr/>
          <p:nvPr/>
        </p:nvGrpSpPr>
        <p:grpSpPr>
          <a:xfrm rot="10800000">
            <a:off x="8266441" y="6487365"/>
            <a:ext cx="331471" cy="331471"/>
            <a:chOff x="4857752" y="6500834"/>
            <a:chExt cx="331471" cy="331471"/>
          </a:xfrm>
        </p:grpSpPr>
        <p:sp>
          <p:nvSpPr>
            <p:cNvPr id="82" name="Овал 81"/>
            <p:cNvSpPr/>
            <p:nvPr/>
          </p:nvSpPr>
          <p:spPr>
            <a:xfrm>
              <a:off x="5000628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5072066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5143504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5072066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5000628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929190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5000628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5072066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5000628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929190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57752" y="650083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29190" y="657227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000628" y="66437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4929190" y="671514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857752" y="678658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1417970" y="6490785"/>
            <a:ext cx="474347" cy="334941"/>
            <a:chOff x="7072330" y="6500834"/>
            <a:chExt cx="474347" cy="334941"/>
          </a:xfrm>
        </p:grpSpPr>
        <p:grpSp>
          <p:nvGrpSpPr>
            <p:cNvPr id="98" name="Группа 107"/>
            <p:cNvGrpSpPr/>
            <p:nvPr/>
          </p:nvGrpSpPr>
          <p:grpSpPr>
            <a:xfrm>
              <a:off x="7072330" y="6504304"/>
              <a:ext cx="331471" cy="331471"/>
              <a:chOff x="4857752" y="6500834"/>
              <a:chExt cx="331471" cy="331471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5000628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>
                <a:off x="5072066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>
                <a:off x="5143504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5072066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5000628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>
                <a:off x="4929190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Овал 120"/>
              <p:cNvSpPr/>
              <p:nvPr/>
            </p:nvSpPr>
            <p:spPr>
              <a:xfrm>
                <a:off x="5000628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" name="Овал 121"/>
              <p:cNvSpPr/>
              <p:nvPr/>
            </p:nvSpPr>
            <p:spPr>
              <a:xfrm>
                <a:off x="5072066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Овал 122"/>
              <p:cNvSpPr/>
              <p:nvPr/>
            </p:nvSpPr>
            <p:spPr>
              <a:xfrm>
                <a:off x="5000628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Овал 123"/>
              <p:cNvSpPr/>
              <p:nvPr/>
            </p:nvSpPr>
            <p:spPr>
              <a:xfrm>
                <a:off x="4929190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4857752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4929190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Овал 126"/>
              <p:cNvSpPr/>
              <p:nvPr/>
            </p:nvSpPr>
            <p:spPr>
              <a:xfrm>
                <a:off x="5000628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Овал 127"/>
              <p:cNvSpPr/>
              <p:nvPr/>
            </p:nvSpPr>
            <p:spPr>
              <a:xfrm>
                <a:off x="4929190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4857752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9" name="Группа 123"/>
            <p:cNvGrpSpPr/>
            <p:nvPr/>
          </p:nvGrpSpPr>
          <p:grpSpPr>
            <a:xfrm flipH="1">
              <a:off x="7215206" y="6500834"/>
              <a:ext cx="331471" cy="331471"/>
              <a:chOff x="4857752" y="6500834"/>
              <a:chExt cx="331471" cy="331471"/>
            </a:xfrm>
          </p:grpSpPr>
          <p:sp>
            <p:nvSpPr>
              <p:cNvPr id="100" name="Овал 99"/>
              <p:cNvSpPr/>
              <p:nvPr/>
            </p:nvSpPr>
            <p:spPr>
              <a:xfrm>
                <a:off x="5000628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Овал 100"/>
              <p:cNvSpPr/>
              <p:nvPr/>
            </p:nvSpPr>
            <p:spPr>
              <a:xfrm>
                <a:off x="5072066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Овал 101"/>
              <p:cNvSpPr/>
              <p:nvPr/>
            </p:nvSpPr>
            <p:spPr>
              <a:xfrm>
                <a:off x="5143504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Овал 102"/>
              <p:cNvSpPr/>
              <p:nvPr/>
            </p:nvSpPr>
            <p:spPr>
              <a:xfrm>
                <a:off x="5072066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5000628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4929190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000628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5072066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>
                <a:off x="5000628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4929190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4857752" y="6500834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Овал 110"/>
              <p:cNvSpPr/>
              <p:nvPr/>
            </p:nvSpPr>
            <p:spPr>
              <a:xfrm>
                <a:off x="4929190" y="6572272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Овал 111"/>
              <p:cNvSpPr/>
              <p:nvPr/>
            </p:nvSpPr>
            <p:spPr>
              <a:xfrm>
                <a:off x="5000628" y="664371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4929190" y="671514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Овал 113"/>
              <p:cNvSpPr/>
              <p:nvPr/>
            </p:nvSpPr>
            <p:spPr>
              <a:xfrm>
                <a:off x="4857752" y="6786586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8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000"/>
                            </p:stCondLst>
                            <p:childTnLst>
                              <p:par>
                                <p:cTn id="23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1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1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7" grpId="2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5400" b="1" i="0" u="none" strike="noStrike" kern="1200" cap="none" spc="0" normalizeH="0" baseline="0" noProof="0" smtClean="0">
          <a:ln w="31550" cmpd="sng">
            <a:gradFill>
              <a:gsLst>
                <a:gs pos="25000">
                  <a:schemeClr val="accent1">
                    <a:shade val="25000"/>
                    <a:satMod val="190000"/>
                  </a:schemeClr>
                </a:gs>
                <a:gs pos="80000">
                  <a:schemeClr val="accent1">
                    <a:tint val="75000"/>
                    <a:satMod val="190000"/>
                  </a:schemeClr>
                </a:gs>
              </a:gsLst>
              <a:lin ang="5400000"/>
            </a:gradFill>
            <a:prstDash val="solid"/>
          </a:ln>
          <a:solidFill>
            <a:srgbClr val="FFFFFF"/>
          </a:solidFill>
          <a:effectLst>
            <a:outerShdw blurRad="41275" dist="12700" dir="12000000" algn="tl" rotWithShape="0">
              <a:srgbClr val="000000">
                <a:alpha val="40000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508135"/>
            <a:ext cx="7236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rPr>
              <a:t>“</a:t>
            </a:r>
            <a:r>
              <a:rPr kumimoji="0" lang="ru-RU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rPr>
              <a:t>Счастливый</a:t>
            </a:r>
            <a:r>
              <a:rPr kumimoji="0" lang="ru-RU" sz="80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rPr>
              <a:t> случай</a:t>
            </a:r>
            <a:r>
              <a:rPr kumimoji="0" 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</a:rPr>
              <a:t>”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365104"/>
            <a:ext cx="7732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ИНТЕЛЕКТУАЛЬНАЯ ИГРА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1b276e2eb03a19d3b48650ba79816a9c15295e"/>
</p:tagLst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3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Тема8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</dc:creator>
  <cp:lastModifiedBy>Виталий</cp:lastModifiedBy>
  <cp:revision>5</cp:revision>
  <dcterms:created xsi:type="dcterms:W3CDTF">2014-01-14T16:43:22Z</dcterms:created>
  <dcterms:modified xsi:type="dcterms:W3CDTF">2014-01-22T18:01:41Z</dcterms:modified>
</cp:coreProperties>
</file>