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7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5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1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40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3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0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5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1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ADE3-B31D-4240-93E9-07A54A47DFD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FD923-088D-43D7-9058-5D08243A5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ADE3-B31D-4240-93E9-07A54A47DF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FD923-088D-43D7-9058-5D08243A57B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к уроку географии по теме «Западная Сибирь»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 8 классе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учителя географии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МБОУ СОШ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с.Онор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Сахалинской области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Зайцевой Е.П.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Обская губа – «мешок со льдом»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Рисунок 16" descr="Побережье Обской Гу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 descr="Обская губа. Береговые гряды торо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Внимательно изучите данные таблицы и объясните их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357430"/>
          <a:ext cx="8229600" cy="302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6"/>
                <a:gridCol w="5043494"/>
              </a:tblGrid>
              <a:tr h="3829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Природная зона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Густота речной сети, км на 1000 кв.км.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2386654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Тундра, тайга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Лесостепь, степь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350-400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25-30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Зона тундры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2" descr="Стойбище на Паютакоя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493028" cy="524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Сибирская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тайга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Рисунок 7" descr="taig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4300558" cy="32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0" descr="taig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28" y="3286124"/>
            <a:ext cx="4514872" cy="33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118" descr="Сосновый б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28"/>
            <a:ext cx="4714876" cy="27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Леса Сибири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Рисунок 124" descr="Опушка"/>
          <p:cNvPicPr>
            <a:picLocks noChangeAspect="1" noChangeArrowheads="1"/>
          </p:cNvPicPr>
          <p:nvPr/>
        </p:nvPicPr>
        <p:blipFill rotWithShape="1">
          <a:blip r:embed="rId2"/>
          <a:srcRect b="21576"/>
          <a:stretch/>
        </p:blipFill>
        <p:spPr bwMode="auto">
          <a:xfrm>
            <a:off x="4211184" y="4168844"/>
            <a:ext cx="4872030" cy="213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15" descr="А может в таких лесах жили динозавры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928670"/>
            <a:ext cx="4732301" cy="27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21" descr="Протока реки Аган. В народе 'Копытце'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39290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 степной зоне можно выращивать хорошие урожаи зерновых и овощей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Рисунок 109" descr="http://divan-foto.ru/NATURE15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Экологическая ситуация в Западной Сибири (на примере Тюменской области)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Причины неблагоприятной экологической ситуации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промышленность        транспорт                     вырубка                        загрязнение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нефте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и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газо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            (трубопроводный            лесов                              воздуха,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добыча,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техно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            - на севере,                                                              воды, почвы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генные аварии)           автомобильный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- на юге)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Следствия  неблагоприятной экологической ситуации: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происходит ухудшение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качества биологических                           качества                         здоровья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ресурсов (наносится ущерб олене-         воды и                          населения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водству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рыбному,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охотничье-про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         почвы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мысловому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лесному  хозяйству,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растениеводству)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214942" y="1500174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286644" y="1500174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357554" y="1500174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714480" y="1500174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3428992" y="3571876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5214942" y="2714620"/>
            <a:ext cx="71438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286644" y="2928934"/>
            <a:ext cx="7143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714480" y="3214686"/>
            <a:ext cx="7143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2714612" y="457200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5072066" y="464344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7286644" y="457200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9" name="Рисунок 121" descr="Протока реки Аган. В народе 'Копытце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214290"/>
            <a:ext cx="60007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Равнина. Равнина.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Ни яра, ни пади.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Равнина – на север,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равнина – на юг.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- будто гористую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Землю разгладил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Какой-то гигантский утюг.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И.Фролов.</a:t>
            </a:r>
          </a:p>
          <a:p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Западная Сибирь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Географическое положение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Западно-Сибирскую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равнину ограничивают: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западе – Уральские горы;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востоке – Среднесибирское плоскогорье;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юге – Казахский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мелкосопочник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Алтай,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Салаирский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кряж, Кузнецкий Алатау;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 севере – Северный Ледовитый океан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(Карское море)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Часть равнины находится за северным полярным кругом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Развивалась территория Западной Сибири одинаково с Уралом до начала мезозоя, а затем прогибалась и была морским бассейном, на дне которого откладывались мощные толщи песчано-глинистых отложений. Осадочный чехол настолько мощный, что неровности фундамента на поверхности не видны.  В кайнозое равнина продолжала опускаться. В четвертичный период на северную часть равнины наступил ледник, продавив поверхность. Сейчас равнина имеет общий уклон к северу.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3" descr="taig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4429156" cy="38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43719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Причины образования болот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488" y="2071678"/>
            <a:ext cx="3357586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Заболоченность </a:t>
            </a:r>
            <a:r>
              <a:rPr lang="ru-RU" sz="2400" b="1" dirty="0" err="1" smtClean="0"/>
              <a:t>Западно</a:t>
            </a:r>
            <a:r>
              <a:rPr lang="ru-RU" sz="2400" b="1" dirty="0" smtClean="0"/>
              <a:t> – Сибирской равнины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642910" y="1785926"/>
            <a:ext cx="2000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Плоский рельеф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6429388" y="1857364"/>
            <a:ext cx="2000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Половодье на реках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142844" y="3714752"/>
            <a:ext cx="24288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Многолетняя мерзлота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6572264" y="3929066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Избыточное увлажнение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5000628" y="5143512"/>
            <a:ext cx="23574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Низкие температуры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1928794" y="5143512"/>
            <a:ext cx="25717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Торф (удерживает влагу)</a:t>
            </a:r>
            <a:endParaRPr lang="ru-RU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000232" y="2643182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43108" y="3714752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flipV="1">
            <a:off x="6143636" y="2643182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5786446" y="3857628"/>
            <a:ext cx="121444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714744" y="4143380"/>
            <a:ext cx="142876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5214942" y="4143380"/>
            <a:ext cx="142876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Западно-Сибирская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равнина богата поверхностными водами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Рисунок 127" descr="Голубое 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09422"/>
            <a:ext cx="4357718" cy="289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12" descr="Русло реки Вать Ёг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484433" cy="24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30" descr="Русло реки Вать Ёг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14818"/>
            <a:ext cx="471356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Река Енисей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Рисунок 19" descr="http://skitalets.ru/water/2010/siberia09_kiryak/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730646" cy="33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22" descr="http://skitalets.ru/water/2010/siberia09_kiryak/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5" descr="http://skitalets.ru/water/2010/siberia09_kiryak/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256"/>
            <a:ext cx="3643338" cy="24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Обь – самая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крупная река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Западной Сибири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oser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Ob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34"/>
            <a:ext cx="4191021" cy="31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63395351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04"/>
            <a:ext cx="3274063" cy="30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Малая Сосьва – левый приток Оби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Малая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929486" cy="459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324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к уроку географии по теме «Западная Сибирь»  в 8 классе учителя географии  МБОУ СОШ с.Онор Сахалинской области Зайцевой Е.П. </vt:lpstr>
      <vt:lpstr>Презентация PowerPoint</vt:lpstr>
      <vt:lpstr>Географическое положение</vt:lpstr>
      <vt:lpstr>Развивалась территория Западной Сибири одинаково с Уралом до начала мезозоя, а затем прогибалась и была морским бассейном, на дне которого откладывались мощные толщи песчано-глинистых отложений. Осадочный чехол настолько мощный, что неровности фундамента на поверхности не видны.  В кайнозое равнина продолжала опускаться. В четвертичный период на северную часть равнины наступил ледник, продавив поверхность. Сейчас равнина имеет общий уклон к северу.  </vt:lpstr>
      <vt:lpstr>Причины образования болот</vt:lpstr>
      <vt:lpstr>Западно-Сибирская равнина богата поверхностными водами</vt:lpstr>
      <vt:lpstr>Река Енисей</vt:lpstr>
      <vt:lpstr>Обь – самая  крупная река  Западной Сибири</vt:lpstr>
      <vt:lpstr>Малая Сосьва – левый приток Оби</vt:lpstr>
      <vt:lpstr>Обская губа – «мешок со льдом»</vt:lpstr>
      <vt:lpstr>Внимательно изучите данные таблицы и объясните их</vt:lpstr>
      <vt:lpstr>Зона тундры </vt:lpstr>
      <vt:lpstr>Сибирская тайга</vt:lpstr>
      <vt:lpstr>Леса Сибири</vt:lpstr>
      <vt:lpstr> В степной зоне можно выращивать хорошие урожаи зерновых и овощей</vt:lpstr>
      <vt:lpstr>Экологическая ситуация в Западной Сибири (на примере Тюменской области)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Западная Сибирь</dc:title>
  <dc:creator>ВЛАДИМЕР</dc:creator>
  <cp:lastModifiedBy>DQ</cp:lastModifiedBy>
  <cp:revision>41</cp:revision>
  <dcterms:created xsi:type="dcterms:W3CDTF">2010-04-04T06:47:28Z</dcterms:created>
  <dcterms:modified xsi:type="dcterms:W3CDTF">2014-01-06T14:30:06Z</dcterms:modified>
</cp:coreProperties>
</file>