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43125E2-AE12-48F8-887D-358EB0AD2DCC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7CD7692-0E08-409B-A36A-EEAA0664D6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25E2-AE12-48F8-887D-358EB0AD2DCC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D7692-0E08-409B-A36A-EEAA0664D6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25E2-AE12-48F8-887D-358EB0AD2DCC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D7692-0E08-409B-A36A-EEAA0664D6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43125E2-AE12-48F8-887D-358EB0AD2DCC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7CD7692-0E08-409B-A36A-EEAA0664D6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43125E2-AE12-48F8-887D-358EB0AD2DCC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7CD7692-0E08-409B-A36A-EEAA0664D6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25E2-AE12-48F8-887D-358EB0AD2DCC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D7692-0E08-409B-A36A-EEAA0664D6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25E2-AE12-48F8-887D-358EB0AD2DCC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D7692-0E08-409B-A36A-EEAA0664D6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3125E2-AE12-48F8-887D-358EB0AD2DCC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CD7692-0E08-409B-A36A-EEAA0664D6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25E2-AE12-48F8-887D-358EB0AD2DCC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D7692-0E08-409B-A36A-EEAA0664D6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43125E2-AE12-48F8-887D-358EB0AD2DCC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7CD7692-0E08-409B-A36A-EEAA0664D6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3125E2-AE12-48F8-887D-358EB0AD2DCC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CD7692-0E08-409B-A36A-EEAA0664D6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43125E2-AE12-48F8-887D-358EB0AD2DCC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7CD7692-0E08-409B-A36A-EEAA0664D6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400800" cy="1944216"/>
          </a:xfrm>
        </p:spPr>
        <p:txBody>
          <a:bodyPr>
            <a:normAutofit lnSpcReduction="10000"/>
          </a:bodyPr>
          <a:lstStyle/>
          <a:p>
            <a:r>
              <a:rPr lang="ru-RU" sz="4400" dirty="0" smtClean="0">
                <a:solidFill>
                  <a:schemeClr val="tx1"/>
                </a:solidFill>
              </a:rPr>
              <a:t>Проводка электрической цепи в дачном коттедже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Лицевой фасад коттеджа.</a:t>
            </a:r>
            <a:endParaRPr lang="ru-RU" dirty="0"/>
          </a:p>
        </p:txBody>
      </p:sp>
      <p:pic>
        <p:nvPicPr>
          <p:cNvPr id="4" name="Содержимое 3" descr="http://www.zdorovyi-dom.ru/useruploads/images/projects/p17_pic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772816"/>
            <a:ext cx="6480720" cy="468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ru-RU" dirty="0" smtClean="0"/>
              <a:t>План первого этажа</a:t>
            </a:r>
            <a:endParaRPr lang="ru-RU" dirty="0"/>
          </a:p>
        </p:txBody>
      </p:sp>
      <p:pic>
        <p:nvPicPr>
          <p:cNvPr id="4" name="Содержимое 3" descr="План первого этажа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80728"/>
            <a:ext cx="6912768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8215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Электропроводка – главная магистраль любого дома!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7467600" cy="4873752"/>
          </a:xfrm>
        </p:spPr>
        <p:txBody>
          <a:bodyPr>
            <a:normAutofit/>
          </a:bodyPr>
          <a:lstStyle/>
          <a:p>
            <a:r>
              <a:rPr lang="ru-RU" dirty="0" smtClean="0"/>
              <a:t>Электричество так прочно вошло в нашу жизнь, что уже очень трудно представить быт без электрических лампочек, телевизоров, холодильников и прочего. Но чтобы вся техника исправна работала и не доставляла нам хлопот важно позаботиться об электрической проводке.</a:t>
            </a:r>
          </a:p>
          <a:p>
            <a:r>
              <a:rPr lang="ru-RU" dirty="0" smtClean="0"/>
              <a:t>Зачастую проводка в старых домах рассчитана под другие мощности, поэтому не редко при ремонте, а особенно при ремонте в новом месте жительства, стоит озаботиться, проверить и при необходимости поменять систему электроснабжения жилья.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Виды электропроводки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Прежде чем осуществлять монтаж электропроводки необходимо выбрать ее тип. В настоящее время существует и активно применяется три способа монтажа:</a:t>
            </a:r>
          </a:p>
          <a:p>
            <a:pPr lvl="0"/>
            <a:r>
              <a:rPr lang="ru-RU" b="1" dirty="0" smtClean="0"/>
              <a:t>Открытая электропроводка</a:t>
            </a:r>
          </a:p>
          <a:p>
            <a:pPr lvl="0"/>
            <a:r>
              <a:rPr lang="ru-RU" b="1" dirty="0" smtClean="0"/>
              <a:t>Комбинированная электропроводка</a:t>
            </a:r>
          </a:p>
          <a:p>
            <a:pPr lvl="0"/>
            <a:r>
              <a:rPr lang="ru-RU" b="1" dirty="0" smtClean="0"/>
              <a:t>Скрытая электропроводка</a:t>
            </a:r>
          </a:p>
          <a:p>
            <a:pPr>
              <a:buNone/>
            </a:pPr>
            <a:r>
              <a:rPr lang="ru-RU" dirty="0" smtClean="0"/>
              <a:t>Как правило, монтаж электропроводки заключается в штроблении стен, создании канала и прокладке кабеля.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Открытая проводка. Мобильность в ущерб эстетики.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7467600" cy="4873752"/>
          </a:xfrm>
        </p:spPr>
        <p:txBody>
          <a:bodyPr/>
          <a:lstStyle/>
          <a:p>
            <a:r>
              <a:rPr lang="ru-RU" dirty="0" smtClean="0"/>
              <a:t>Название говорит само за себя – провода этого типа проводки располагаются поверх стен. Очевидные плюсы: ничего долбить не нужно, вся проводка на виду, удобно подключать новые розетки.</a:t>
            </a:r>
          </a:p>
          <a:p>
            <a:endParaRPr lang="ru-RU" dirty="0"/>
          </a:p>
        </p:txBody>
      </p:sp>
      <p:pic>
        <p:nvPicPr>
          <p:cNvPr id="4" name="Рисунок 3" descr="Электропроводка ПВХ короб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933056"/>
            <a:ext cx="187642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комбинированная проводка. Идеальный вариант для офисов.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Она располагается в специальных </a:t>
            </a:r>
            <a:r>
              <a:rPr lang="ru-RU" dirty="0" err="1" smtClean="0"/>
              <a:t>кабель-каналах</a:t>
            </a:r>
            <a:r>
              <a:rPr lang="ru-RU" dirty="0" smtClean="0"/>
              <a:t>, которые выглядят как полые короба разного сечения. Такая проводка имеет все плюсы открытой, но более красива и безопасна. </a:t>
            </a:r>
            <a:r>
              <a:rPr lang="ru-RU" dirty="0" err="1" smtClean="0"/>
              <a:t>Кабель-каналы</a:t>
            </a:r>
            <a:r>
              <a:rPr lang="ru-RU" dirty="0" smtClean="0"/>
              <a:t> обычно белого цвета, но встречаются и варианты отделки под дуб, ясень, палисандр.</a:t>
            </a:r>
          </a:p>
          <a:p>
            <a:endParaRPr lang="ru-RU" dirty="0"/>
          </a:p>
        </p:txBody>
      </p:sp>
      <p:pic>
        <p:nvPicPr>
          <p:cNvPr id="4" name="Рисунок 3" descr="Электропроводка в деревянном дом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149080"/>
            <a:ext cx="26289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ru-RU" b="1" dirty="0" smtClean="0"/>
              <a:t>Скрытая проводка. Надежно и на века.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/>
          <a:lstStyle/>
          <a:p>
            <a:r>
              <a:rPr lang="ru-RU" dirty="0" smtClean="0"/>
              <a:t>В отличие от комбинированной и открытой – наиболее безопасный вариант. Располагается внутри стены, тем самым, защищаясь от повреждений и огня.</a:t>
            </a:r>
          </a:p>
          <a:p>
            <a:r>
              <a:rPr lang="ru-RU" dirty="0" smtClean="0"/>
              <a:t>Но за безопасность приходится платить мобильностью. Если необходимо подключить дополнительные розетки и выключатели, то придется вскрывать и </a:t>
            </a:r>
            <a:r>
              <a:rPr lang="ru-RU" dirty="0" err="1" smtClean="0"/>
              <a:t>штробить</a:t>
            </a:r>
            <a:r>
              <a:rPr lang="ru-RU" dirty="0" smtClean="0"/>
              <a:t> стену.</a:t>
            </a:r>
          </a:p>
          <a:p>
            <a:endParaRPr lang="ru-RU" dirty="0" smtClean="0"/>
          </a:p>
        </p:txBody>
      </p:sp>
      <p:pic>
        <p:nvPicPr>
          <p:cNvPr id="4" name="Рисунок 3" descr="Электропроводка в бетонной стен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221088"/>
            <a:ext cx="2857500" cy="26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схема электропроводки коттеджа – первый шаг любого ремонта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При организации электропроводки в коттедже первым шагом стоит создание чертежа жилого помещения. </a:t>
            </a:r>
          </a:p>
          <a:p>
            <a:r>
              <a:rPr lang="ru-RU" dirty="0" smtClean="0"/>
              <a:t>Чертеж плана жилья производится после замеров стен рулеткой и масштабирования. Нужно создать от 7 до 10 копий чертежа, чтобы каждую группу отметить на отдельном листе, дабы не возникало путаницы.</a:t>
            </a:r>
          </a:p>
          <a:p>
            <a:r>
              <a:rPr lang="ru-RU" dirty="0" smtClean="0"/>
              <a:t>Примерный план </a:t>
            </a:r>
            <a:r>
              <a:rPr lang="ru-RU" smtClean="0"/>
              <a:t>первого этажа коттеджа  </a:t>
            </a:r>
            <a:r>
              <a:rPr lang="ru-RU" dirty="0" smtClean="0"/>
              <a:t>у вас находится на столе.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110</TotalTime>
  <Words>355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Слайд 1</vt:lpstr>
      <vt:lpstr>Лицевой фасад коттеджа.</vt:lpstr>
      <vt:lpstr>План первого этажа</vt:lpstr>
      <vt:lpstr>Электропроводка – главная магистраль любого дома! </vt:lpstr>
      <vt:lpstr>Виды электропроводки</vt:lpstr>
      <vt:lpstr>Открытая проводка. Мобильность в ущерб эстетики. </vt:lpstr>
      <vt:lpstr>комбинированная проводка. Идеальный вариант для офисов.</vt:lpstr>
      <vt:lpstr>Скрытая проводка. Надежно и на века.</vt:lpstr>
      <vt:lpstr>схема электропроводки коттеджа – первый шаг любого ремонта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Елена</cp:lastModifiedBy>
  <cp:revision>15</cp:revision>
  <dcterms:created xsi:type="dcterms:W3CDTF">2013-05-06T15:01:11Z</dcterms:created>
  <dcterms:modified xsi:type="dcterms:W3CDTF">2014-05-06T06:42:28Z</dcterms:modified>
</cp:coreProperties>
</file>