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7F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4BE69-68BA-4C5C-B440-A8A0431D294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CB31C-4FA8-424B-8E4C-E19BF1550C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CB31C-4FA8-424B-8E4C-E19BF1550C87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4D6EB"/>
            </a:gs>
            <a:gs pos="24000">
              <a:srgbClr val="C4D6EB">
                <a:alpha val="89000"/>
              </a:srgbClr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E5D75-D16A-4D31-8028-5EC5E0DD11F6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58592-4CAB-4812-B56D-9E1C6851E8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images.yandex.ru/yandsearch?source=wiz&amp;fp=20&amp;img_url=http%3A%2F%2Fwww.posterlux.ru%2Fnew%2F4%2Fbig%2Fludi%2Flico%2Fposterlux-ludi-00020176.jpg&amp;uinfo=ww-1349-wh-643-fw-1124-fh-448-pd-1&amp;p=20&amp;text=%D1%84%D0%BE%D1%82%D0%BE%20%D0%B4%D0%B5%D0%BC%D0%BE%D0%BD%D1%81%D1%82%D1%80%D0%B0%D1%86%D0%B8%D0%BE%D0%BD%D0%BD%D1%8B%D0%B9%20%D1%8D%D0%BA%D1%81%D0%BF%D0%B5%D1%80%D0%B8%D0%BC%D0%B5%D0%BD%D1%82%20%D0%BF%D0%BE%20%D1%84%D0%B8%D0%B7%D0%B8%D0%BA%D0%B5&amp;noreask=1&amp;pos=614&amp;rpt=simage&amp;lr=35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eg"/><Relationship Id="rId4" Type="http://schemas.openxmlformats.org/officeDocument/2006/relationships/hyperlink" Target="http://images.yandex.ru/yandsearch?source=wiz&amp;fp=23&amp;uinfo=ww-1349-wh-643-fw-1124-fh-448-pd-1&amp;p=23&amp;text=%D1%84%D0%BE%D1%82%D0%BE%20%D0%B4%D0%B5%D0%BC%D0%BE%D0%BD%D1%81%D1%82%D1%80%D0%B0%D1%86%D0%B8%D0%BE%D0%BD%D0%BD%D1%8B%D0%B9%20%D1%8D%D0%BA%D1%81%D0%BF%D0%B5%D1%80%D0%B8%D0%BC%D0%B5%D0%BD%D1%82%20%D0%BF%D0%BE%20%D1%84%D0%B8%D0%B7%D0%B8%D0%BA%D0%B5&amp;noreask=1&amp;pos=713&amp;rpt=simage&amp;lr=35&amp;img_url=http%3A%2F%2Fwww.sostav.ru%2Fapp%2Fpublic%2Fimages%2Fnews%2F2013%2F06%2F10%2Fpreview%2F3573_228x195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hyperlink" Target="http://images.yandex.ru/yandsearch?source=wiz&amp;fp=0&amp;img_url=http%3A%2F%2Fphysics.goryachinsksch.edusite.ru%2Fimages%2Fp9_clip_image003.jpg&amp;text=%D1%84%D0%BE%D1%82%D0%BE%20%D0%B7%D0%B0%D0%BD%D0%B8%D0%BC%D0%B0%D1%82%D0%B5%D0%BB%D1%8C%D0%BD%D1%8B%D0%B9%20%D0%BE%D0%BF%D1%8B%D1%82%20%D0%BF%D0%BE%20%D1%84%D0%B8%D0%B7%D0%B8%D0%BA%D0%B5&amp;noreask=1&amp;pos=3&amp;lr=35&amp;rpt=simag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hyperlink" Target="http://images.yandex.ru/yandsearch?source=wiz&amp;fp=0&amp;img_url=http%3A%2F%2Fbyaki.net%2Fuploads%2Fposts%2F2009-03%2F1237780112_img.jpg&amp;text=%D1%84%D0%BE%D1%82%D0%BE%20%D0%B7%D0%B0%D0%BD%D0%B8%D0%BC%D0%B0%D1%82%D0%B5%D0%BB%D1%8C%D0%BD%D1%8B%D0%B9%20%D0%BE%D0%BF%D1%8B%D1%82%20%D0%BF%D0%BE%20%D1%84%D0%B8%D0%B7%D0%B8%D0%BA%D0%B5&amp;noreask=1&amp;pos=7&amp;lr=35&amp;rpt=simage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source=wiz&amp;fp=9&amp;img_url=http%3A%2F%2Fpress.samgtu.ru%2Fsites%2Fpress.samgtu.ru%2Ffiles%2Fimagepicker%2F1%2Folimp.jpg&amp;uinfo=ww-1349-wh-643-fw-1124-fh-448-pd-1&amp;p=9&amp;text=%D1%84%D0%BE%D1%82%D0%BE%20%D1%80%D0%B0%D0%B4%D0%BE%D1%81%D1%82%D0%BD%D0%BE%D0%B5%20%D0%BE%D0%B1%D1%83%D1%87%D0%B5%D0%BD%D0%B8%D0%B5%20%D0%B2%20%D1%88%D0%BA%D0%BE%D0%BB%D0%B5&amp;noreask=1&amp;pos=272&amp;rpt=simage&amp;lr=35" TargetMode="External"/><Relationship Id="rId3" Type="http://schemas.openxmlformats.org/officeDocument/2006/relationships/image" Target="../media/image35.jpeg"/><Relationship Id="rId7" Type="http://schemas.openxmlformats.org/officeDocument/2006/relationships/image" Target="../media/image37.jpeg"/><Relationship Id="rId2" Type="http://schemas.openxmlformats.org/officeDocument/2006/relationships/hyperlink" Target="http://images.yandex.ru/yandsearch?p=7&amp;text=%D1%84%D0%BE%D1%82%D0%BE%20%D1%81%D0%BC%D0%B5%D0%BD%D0%B0%20%D0%B2%D0%B8%D0%B4%D0%BE%D0%B2%20%D0%B4%D0%B5%D1%8F%D1%82%D0%B5%D0%BB%D1%8C%D0%BD%D0%BE%D1%81%D1%82%D0%B8%20%D0%BD%D0%B0%20%D1%83%D1%80%D0%BE%D0%BA%D0%B5&amp;fp=7&amp;img_url=http%3A%2F%2Fimg.nr2.ru%2Fpict%2Farts1%2F40%2F16%2F401655.jpg&amp;pos=215&amp;uinfo=ww-1349-wh-643-fw-1124-fh-448-pd-1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source=wiz&amp;fp=2&amp;img_url=http%3A%2F%2Fstatic.eva.ru%2Feva%2F300000-310000%2F301813%2Farticle-images%2F9727880910190157.jpg&amp;uinfo=ww-1349-wh-643-fw-1124-fh-448-pd-1&amp;p=2&amp;text=%D1%84%D0%BE%D1%82%D0%BE%20%D1%80%D0%B0%D0%B4%D0%BE%D1%81%D1%82%D0%BD%D0%BE%D0%B5%20%D0%BE%D0%B1%D1%83%D1%87%D0%B5%D0%BD%D0%B8%D0%B5%20%D0%B2%20%D1%88%D0%BA%D0%BE%D0%BB%D0%B5&amp;noreask=1&amp;pos=72&amp;rpt=simage&amp;lr=35" TargetMode="External"/><Relationship Id="rId5" Type="http://schemas.openxmlformats.org/officeDocument/2006/relationships/image" Target="../media/image36.jpeg"/><Relationship Id="rId4" Type="http://schemas.openxmlformats.org/officeDocument/2006/relationships/hyperlink" Target="http://images.yandex.ru/yandsearch?p=18&amp;text=%D1%84%D0%BE%D1%82%D0%BE%20%D1%81%D0%BC%D0%B5%D0%BD%D0%B0%20%D0%B2%D0%B8%D0%B4%D0%BE%D0%B2%20%D0%B4%D0%B5%D1%8F%D1%82%D0%B5%D0%BB%D1%8C%D0%BD%D0%BE%D1%81%D1%82%D0%B8%20%D0%BD%D0%B0%20%D1%83%D1%80%D0%BE%D0%BA%D0%B5&amp;fp=18&amp;img_url=http%3A%2F%2Fwap.mplaza.ru%2Fparser%2Fimages%2F6ab11432f9c885457a35e17dbc9647b3.jpg&amp;pos=553&amp;uinfo=ww-1349-wh-643-fw-1124-fh-448-pd-1&amp;rpt=simage" TargetMode="External"/><Relationship Id="rId9" Type="http://schemas.openxmlformats.org/officeDocument/2006/relationships/image" Target="../media/image3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hyperlink" Target="http://images.yandex.ru/yandsearch?p=6&amp;text=%D1%84%D0%BE%D1%82%D0%BE%20%D1%81%D0%B0%D0%BC%D0%BE%D1%81%D1%82%D0%BE%D1%8F%D1%82%D0%B5%D0%BB%D1%8C%D0%BD%D0%BE%D0%B5%20%D0%BE%D0%B1%D1%83%D1%87%D0%B5%D0%BD%D0%B8%D0%B5%20%D0%B2%20%D1%88%D0%BA%D0%BE%D0%BB%D0%B5&amp;fp=6&amp;img_url=http%3A%2F%2Fwww.avervision.ru%2Fupload%2Fiblock%2F95a%2Fschool_15.jpg&amp;pos=183&amp;uinfo=ww-1349-wh-643-fw-1124-fh-448-pd-1&amp;rpt=simage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hyperlink" Target="http://images.yandex.ru/yandsearch?source=wiz&amp;fp=0&amp;img_url=http%3A%2F%2Fupload.wikimedia.org%2Fwikipedia%2Fcommons%2Fthumb%2Ff%2Ff9%2FDavid_Hilbert_1886.jpg%2F85px-David_Hilbert_1886.jpg&amp;text=%D1%84%D0%BE%D1%82%D0%BE%20%D0%B3%D0%B8%D0%BB%D0%B1%D0%B5%D1%80%D1%82%20%D0%B4%D0%B0%D0%B2%D0%B8%D0%B4%20%D1%88%D1%83%D1%82%D0%B8%D1%82&amp;noreask=1&amp;pos=0&amp;lr=35&amp;rpt=simage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18&amp;text=%D1%84%D0%BE%D1%82%D0%BE%20%D0%BC%D1%83%D0%BB%D1%8C%D1%82%D0%B8%D0%BC%D0%B5%D0%B4%D0%B8%D0%B9%D0%BD%D1%8B%D0%B5%20%D1%81%D1%80%D0%B5%D0%B4%D1%81%D1%82%D0%B2%D0%B0%20%D0%BE%D0%B1%D1%83%D1%87%D0%B5%D0%BD%D0%B8%D1%8F%20%D1%84%D0%B8%D0%B7%D0%B8%D0%BA%D0%B5&amp;fp=18&amp;img_url=http%3A%2F%2Fmy-shop.ru%2F_files%2Fproduct%2F2%2F138%2F1375692.jpg&amp;pos=556&amp;uinfo=ww-1349-wh-643-fw-1124-fh-448-pd-1&amp;rpt=simage" TargetMode="External"/><Relationship Id="rId13" Type="http://schemas.openxmlformats.org/officeDocument/2006/relationships/image" Target="../media/image46.jpeg"/><Relationship Id="rId3" Type="http://schemas.openxmlformats.org/officeDocument/2006/relationships/image" Target="../media/image41.jpeg"/><Relationship Id="rId7" Type="http://schemas.openxmlformats.org/officeDocument/2006/relationships/image" Target="../media/image43.jpeg"/><Relationship Id="rId12" Type="http://schemas.openxmlformats.org/officeDocument/2006/relationships/hyperlink" Target="http://images.yandex.ru/yandsearch?p=20&amp;text=%D1%84%D0%BE%D1%82%D0%BE%20%D0%BC%D1%83%D0%BB%D1%8C%D1%82%D0%B8%D0%BC%D0%B5%D0%B4%D0%B8%D0%B9%D0%BD%D1%8B%D0%B5%20%D1%81%D1%80%D0%B5%D0%B4%D1%81%D1%82%D0%B2%D0%B0%20%D0%BE%D0%B1%D1%83%D1%87%D0%B5%D0%BD%D0%B8%D1%8F%20%D1%84%D0%B8%D0%B7%D0%B8%D0%BA%D0%B5&amp;fp=20&amp;img_url=http%3A%2F%2Fmy-shop.ru%2F_files%2Fproduct%2F2%2F33%2F324764.jpg&amp;pos=602&amp;uinfo=ww-1349-wh-643-fw-1124-fh-448-pd-1&amp;rpt=simage" TargetMode="External"/><Relationship Id="rId2" Type="http://schemas.openxmlformats.org/officeDocument/2006/relationships/hyperlink" Target="http://images.yandex.ru/yandsearch?source=wiz&amp;fp=1&amp;img_url=http%3A%2F%2F900igr.net%2Fdatas%2Fbiologija%2FMetody-obuchenija%2F0016-016-Osobennosti-multimedijnykh-metodov-obuchenija.jpg&amp;uinfo=ww-1349-wh-643-fw-1124-fh-448-pd-1&amp;p=1&amp;text=%D1%84%D0%BE%D1%82%D0%BE%20%D0%BC%D1%83%D0%BB%D1%8C%D1%82%D0%B8%D0%BC%D0%B5%D0%B4%D0%B8%D0%B9%D0%BD%D1%8B%D0%B5%20%D1%81%D1%80%D0%B5%D0%B4%D1%81%D1%82%D0%B2%D0%B0%20%D0%BE%D0%B1%D1%83%D1%87%D0%B5%D0%BD%D0%B8%D1%8F&amp;noreask=1&amp;pos=43&amp;rpt=simage&amp;lr=35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p=18&amp;text=%D1%84%D0%BE%D1%82%D0%BE%20%D0%BC%D1%83%D0%BB%D1%8C%D1%82%D0%B8%D0%BC%D0%B5%D0%B4%D0%B8%D0%B9%D0%BD%D1%8B%D0%B5%20%D1%81%D1%80%D0%B5%D0%B4%D1%81%D1%82%D0%B2%D0%B0%20%D0%BE%D0%B1%D1%83%D1%87%D0%B5%D0%BD%D0%B8%D1%8F%20%D1%84%D0%B8%D0%B7%D0%B8%D0%BA%D0%B5&amp;fp=18&amp;img_url=http%3A%2F%2Fmy-shop.ru%2F_files%2Fproduct%2F2%2F33%2F324756.jpg&amp;pos=542&amp;uinfo=ww-1349-wh-643-fw-1124-fh-448-pd-1&amp;rpt=simage" TargetMode="External"/><Relationship Id="rId11" Type="http://schemas.openxmlformats.org/officeDocument/2006/relationships/image" Target="../media/image45.jpeg"/><Relationship Id="rId5" Type="http://schemas.openxmlformats.org/officeDocument/2006/relationships/image" Target="../media/image42.jpeg"/><Relationship Id="rId15" Type="http://schemas.openxmlformats.org/officeDocument/2006/relationships/image" Target="../media/image47.jpeg"/><Relationship Id="rId10" Type="http://schemas.openxmlformats.org/officeDocument/2006/relationships/hyperlink" Target="http://images.yandex.ru/yandsearch?p=19&amp;text=%D1%84%D0%BE%D1%82%D0%BE%20%D0%BC%D1%83%D0%BB%D1%8C%D1%82%D0%B8%D0%BC%D0%B5%D0%B4%D0%B8%D0%B9%D0%BD%D1%8B%D0%B5%20%D1%81%D1%80%D0%B5%D0%B4%D1%81%D1%82%D0%B2%D0%B0%20%D0%BE%D0%B1%D1%83%D1%87%D0%B5%D0%BD%D0%B8%D1%8F%20%D1%84%D0%B8%D0%B7%D0%B8%D0%BA%D0%B5&amp;fp=19&amp;img_url=http%3A%2F%2Fmy-shop.ru%2F_files%2Fproduct%2F2%2F15%2F148848.jpg&amp;pos=583&amp;uinfo=ww-1349-wh-643-fw-1124-fh-448-pd-1&amp;rpt=simage" TargetMode="External"/><Relationship Id="rId4" Type="http://schemas.openxmlformats.org/officeDocument/2006/relationships/hyperlink" Target="http://images.yandex.ru/yandsearch?p=16&amp;text=%D1%84%D0%BE%D1%82%D0%BE%20%D0%BC%D1%83%D0%BB%D1%8C%D1%82%D0%B8%D0%BC%D0%B5%D0%B4%D0%B8%D0%B9%D0%BD%D1%8B%D0%B5%20%D1%81%D1%80%D0%B5%D0%B4%D1%81%D1%82%D0%B2%D0%B0%20%D0%BE%D0%B1%D1%83%D1%87%D0%B5%D0%BD%D0%B8%D1%8F%20%D1%84%D0%B8%D0%B7%D0%B8%D0%BA%D0%B5&amp;fp=16&amp;img_url=http%3A%2F%2Fmy-shop.ru%2F_files%2Fproduct%2F2%2F36%2F359333.jpg&amp;pos=508&amp;uinfo=ww-1349-wh-643-fw-1124-fh-448-pd-1&amp;rpt=simage" TargetMode="External"/><Relationship Id="rId9" Type="http://schemas.openxmlformats.org/officeDocument/2006/relationships/image" Target="../media/image44.jpeg"/><Relationship Id="rId14" Type="http://schemas.openxmlformats.org/officeDocument/2006/relationships/hyperlink" Target="http://images.yandex.ru/yandsearch?p=24&amp;text=%D1%84%D0%BE%D1%82%D0%BE%20%D0%BC%D1%83%D0%BB%D1%8C%D1%82%D0%B8%D0%BC%D0%B5%D0%B4%D0%B8%D0%B9%D0%BD%D1%8B%D0%B5%20%D1%81%D1%80%D0%B5%D0%B4%D1%81%D1%82%D0%B2%D0%B0%20%D0%BE%D0%B1%D1%83%D1%87%D0%B5%D0%BD%D0%B8%D1%8F%20%D1%84%D0%B8%D0%B7%D0%B8%D0%BA%D0%B5&amp;fp=24&amp;img_url=http%3A%2F%2Fmy-shop.ru%2F_files%2Fproduct%2F2%2F49%2F484689.jpg&amp;pos=723&amp;uinfo=ww-1349-wh-643-fw-1124-fh-448-pd-1&amp;rpt=simag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hyperlink" Target="http://images.yandex.ru/yandsearch?source=wiz&amp;fp=14&amp;img_url=http%3A%2F%2Fs45.radikal.ru%2Fi108%2F0905%2Fba%2F603a2ab7a024.jpg&amp;uinfo=ww-1349-wh-643-fw-1124-fh-448-pd-1&amp;p=14&amp;text=%D1%84%D0%BE%D1%82%D0%BE%20%D0%B2%D0%BE%D0%B7%D0%B4%D1%83%D1%88%D0%BD%D1%8B%D0%B5%20%D1%88%D0%B0%D1%80%D1%8B&amp;noreask=1&amp;pos=447&amp;rpt=simage&amp;lr=35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jpeg"/><Relationship Id="rId4" Type="http://schemas.openxmlformats.org/officeDocument/2006/relationships/hyperlink" Target="http://images.yandex.ru/yandsearch?source=wiz&amp;fp=0&amp;img_url=http%3A%2F%2Fs13.radikal.ru%2Fi186%2F1104%2Ff7%2Ff97918c7452d.jpg&amp;text=%D1%84%D0%BE%D1%82%D0%BE%20%D0%B2%D0%BE%D0%B7%D0%B4%D1%83%D1%88%D0%BD%D1%8B%D0%B9%20%D0%BF%D0%BE%D1%86%D0%B5%D0%BB%D1%83%D0%B9&amp;noreask=1&amp;pos=15&amp;lr=35&amp;rpt=simag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hyperlink" Target="http://images.yandex.ru/yandsearch?source=wiz&amp;fp=10&amp;img_url=http%3A%2F%2Fwww.t-z-n.ru%2Fpreez%2Fphoto%2Fphotoq152a.jpg&amp;uinfo=ww-1349-wh-643-fw-1124-fh-448-pd-1&amp;p=10&amp;text=%D1%84%D0%BE%D1%82%D0%BE%20%D0%B4%D0%B5%D0%BC%D0%BE%D0%BD%D1%81%D1%82%D1%80%D0%B0%D1%86%D0%B8%D0%BE%D0%BD%D0%BD%D1%8B%D0%B9%20%D1%8D%D0%BA%D1%81%D0%BF%D0%B5%D1%80%D0%B8%D0%BC%D0%B5%D0%BD%D1%82%20%D0%BF%D0%BE%20%D1%84%D0%B8%D0%B7%D0%B8%D0%BA%D0%B5&amp;noreask=1&amp;pos=307&amp;rpt=simage&amp;lr=35" TargetMode="Externa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source=wiz&amp;fp=0&amp;img_url=http%3A%2F%2Fwww.tretyakovgallery.ru%2Fpictures%2F4%2F45%2F45bb01c659ae3658769fd7880ecdefa2.jpg&amp;text=%D1%84%D0%BE%D1%82%D0%BE%20%D0%BB%20%D1%82%D0%BE%D0%BB%D1%81%D1%82%D0%BE%D0%B9&amp;noreask=1&amp;pos=23&amp;lr=35&amp;rpt=simage" TargetMode="External"/><Relationship Id="rId3" Type="http://schemas.openxmlformats.org/officeDocument/2006/relationships/image" Target="../media/image21.jpeg"/><Relationship Id="rId7" Type="http://schemas.openxmlformats.org/officeDocument/2006/relationships/image" Target="../media/image23.jpeg"/><Relationship Id="rId2" Type="http://schemas.openxmlformats.org/officeDocument/2006/relationships/hyperlink" Target="http://images.yandex.ru/yandsearch?source=wiz&amp;fp=0&amp;text=%D1%84%D0%BE%D1%82%D0%BE%20%D0%B6%D0%B0%D0%BD%20%D0%B6%D0%B0%D0%BA%20%D1%80%D1%83%D1%81%D1%81%D0%BE&amp;noreask=1&amp;pos=24&amp;lr=35&amp;rpt=simage&amp;uinfo=ww-1349-wh-643-fw-1124-fh-448-pd-1&amp;img_url=http%3A%2F%2Fprofile.ak.fbcdn.net%2Fhprofile-ak-prn1%2Fc14.14.173.173%2Fs160x160%2F36151_100389906694996_2951792_n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source=wiz&amp;fp=0&amp;text=%D1%84%D0%BE%D1%82%D0%BE%20%D1%83%D1%88%D0%B8%D0%BD%D1%81%D0%BA%D0%B8%D0%B9&amp;noreask=1&amp;pos=28&amp;lr=35&amp;rpt=simage&amp;uinfo=ww-1349-wh-643-fw-1124-fh-448-pd-1&amp;img_url=http%3A%2F%2Fwww.ogo.ua%2Fimages%2Farticles%2F1567%2Fsmall%2F1362222907.jpg" TargetMode="External"/><Relationship Id="rId11" Type="http://schemas.openxmlformats.org/officeDocument/2006/relationships/image" Target="../media/image25.jpeg"/><Relationship Id="rId5" Type="http://schemas.openxmlformats.org/officeDocument/2006/relationships/image" Target="../media/image22.jpeg"/><Relationship Id="rId10" Type="http://schemas.openxmlformats.org/officeDocument/2006/relationships/hyperlink" Target="http://images.yandex.ru/yandsearch?source=wiz&amp;fp=0&amp;img_url=http%3A%2F%2Fimg-fotki.yandex.ru%2Fget%2F6421%2F119796075.6a%2F0_8c5e0_9f8e3a8a_XL.jpg&amp;text=%D1%84%D0%BE%D1%82%D0%BE%20%D0%B2%D0%B0%D1%85%D1%82%D0%B5%D1%80%D0%BE%D0%B2&amp;noreask=1&amp;pos=0&amp;lr=35&amp;rpt=simage" TargetMode="External"/><Relationship Id="rId4" Type="http://schemas.openxmlformats.org/officeDocument/2006/relationships/hyperlink" Target="http://images.yandex.ru/yandsearch?source=wiz&amp;fp=0&amp;img_url=http%3A%2F%2Fimg.galya.ru%2Fgalya.ru%2FPictures2%2Fcatalog_diary%2F2012%2F01%2F12%2Ft4_2981591.jpg&amp;text=%D1%84%D0%BE%D1%82%D0%BE%20%D0%BF%D0%B5%D1%81%D1%82%D0%B0%D0%BB%D0%BE%D1%86%D1%86%D0%B8&amp;noreask=1&amp;pos=2&amp;lr=35&amp;rpt=simage" TargetMode="External"/><Relationship Id="rId9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fp=6&amp;img_url=http%3A%2F%2Fwww.kp.ru%2Ff%2F12%2Fimage%2F75%2F12%2F4841275.jpg&amp;uinfo=ww-1349-wh-643-fw-1124-fh-448-pd-1&amp;p=6&amp;text=%D1%84%D0%BE%D1%82%D0%BE%20%D0%B4%D0%B5%D0%BC%D0%BE%D0%BD%D1%81%D1%82%D1%80%D0%B0%D1%86%D0%B8%D0%BE%D0%BD%D0%BD%D1%8B%D0%B9%20%D1%8D%D0%BA%D1%81%D0%BF%D0%B5%D1%80%D0%B8%D0%BC%D0%B5%D0%BD%D1%82%20%D0%BF%D0%BE%20%D1%84%D0%B8%D0%B7%D0%B8%D0%BA%D0%B5&amp;noreask=1&amp;pos=187&amp;rpt=simage&amp;lr=35" TargetMode="Externa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hyperlink" Target="http://images.yandex.ru/yandsearch?source=wiz&amp;fp=13&amp;img_url=http%3A%2F%2Fs02.yapfiles.ru%2Fs02%2Ffiles_pic%2F4%2F5%2F6%2F610654.jpg&amp;uinfo=ww-1349-wh-643-fw-1124-fh-448-pd-1&amp;p=13&amp;text=%D1%84%D0%BE%D1%82%D0%BE%20%D0%B4%D0%B5%D0%BC%D0%BE%D0%BD%D1%81%D1%82%D1%80%D0%B0%D1%86%D0%B8%D0%BE%D0%BD%D0%BD%D1%8B%D0%B9%20%D1%8D%D0%BA%D1%81%D0%BF%D0%B5%D1%80%D0%B8%D0%BC%D0%B5%D0%BD%D1%82%20%D0%BF%D0%BE%20%D1%84%D0%B8%D0%B7%D0%B8%D0%BA%D0%B5&amp;noreask=1&amp;pos=408&amp;rpt=simage&amp;lr=35" TargetMode="External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эльдорадо\Desktop\учитель года\фокус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215"/>
          <a:stretch>
            <a:fillRect/>
          </a:stretch>
        </p:blipFill>
        <p:spPr bwMode="auto">
          <a:xfrm>
            <a:off x="539552" y="0"/>
            <a:ext cx="7884368" cy="6842423"/>
          </a:xfrm>
          <a:prstGeom prst="rect">
            <a:avLst/>
          </a:prstGeom>
          <a:noFill/>
        </p:spPr>
      </p:pic>
      <p:pic>
        <p:nvPicPr>
          <p:cNvPr id="1028" name="Picture 4" descr="C:\Users\эльдорадо\Desktop\учитель года\учитель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811"/>
            <a:ext cx="8316416" cy="6854189"/>
          </a:xfrm>
          <a:prstGeom prst="rect">
            <a:avLst/>
          </a:prstGeom>
          <a:noFill/>
        </p:spPr>
      </p:pic>
      <p:pic>
        <p:nvPicPr>
          <p:cNvPr id="1026" name="Picture 2" descr="C:\Users\эльдорадо\Desktop\учитель года\маг.jpg"/>
          <p:cNvPicPr>
            <a:picLocks noChangeAspect="1" noChangeArrowheads="1"/>
          </p:cNvPicPr>
          <p:nvPr/>
        </p:nvPicPr>
        <p:blipFill>
          <a:blip r:embed="rId4" cstate="print"/>
          <a:srcRect t="15946" r="-513" b="9771"/>
          <a:stretch>
            <a:fillRect/>
          </a:stretch>
        </p:blipFill>
        <p:spPr bwMode="auto">
          <a:xfrm>
            <a:off x="0" y="0"/>
            <a:ext cx="9144000" cy="67576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эльдорадо\Desktop\учитель года\анализатор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854" cy="6858000"/>
          </a:xfrm>
          <a:prstGeom prst="rect">
            <a:avLst/>
          </a:prstGeom>
          <a:noFill/>
        </p:spPr>
      </p:pic>
      <p:pic>
        <p:nvPicPr>
          <p:cNvPr id="24579" name="Picture 3" descr="C:\Users\эльдорадо\Desktop\учитель года\ученик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im6-tub-ru.yandex.net/i?id=129561310-7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</p:spPr>
      </p:pic>
      <p:pic>
        <p:nvPicPr>
          <p:cNvPr id="25604" name="Picture 4" descr="http://www.oreninform.ru/upload/iblock/e23/8T4U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l="28787" r="26472"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404664"/>
            <a:ext cx="91440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Дитя мыслит формами, красками, звуками, ощущениями вообще;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Золотое правило педагогики: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использование эксперимента только как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средства связи с жизнью;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Никогда не ограничиваться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экспериментом –это не цель, а средство обучения, развития мышления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5-tub-ru.yandex.net/i?id=107229897-3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6628" name="Picture 4" descr="http://im1-tub-ru.yandex.net/i?id=130764895-4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t="3791" b="4051"/>
          <a:stretch>
            <a:fillRect/>
          </a:stretch>
        </p:blipFill>
        <p:spPr bwMode="auto">
          <a:xfrm>
            <a:off x="0" y="-1"/>
            <a:ext cx="9144000" cy="685756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76470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бы ни был интересен 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физический опыт, </a:t>
            </a: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каким бы ни казался он важным для правильного понимания физики, он будет не более чем развлекательным, если не войдет 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контекст изложения учебного материала.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im3-tub-ru.yandex.net/i?id=293825000-1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7652" name="Picture 4" descr="http://im7-tub-ru.yandex.net/i?id=59967407-4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9339" y="-126776"/>
            <a:ext cx="9173339" cy="6984776"/>
          </a:xfrm>
          <a:prstGeom prst="rect">
            <a:avLst/>
          </a:prstGeom>
          <a:noFill/>
        </p:spPr>
      </p:pic>
      <p:pic>
        <p:nvPicPr>
          <p:cNvPr id="27654" name="Picture 6" descr="http://im3-tub-ru.yandex.net/i?id=148926316-32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 l="3538" r="7476"/>
          <a:stretch>
            <a:fillRect/>
          </a:stretch>
        </p:blipFill>
        <p:spPr bwMode="auto">
          <a:xfrm>
            <a:off x="0" y="-171399"/>
            <a:ext cx="9144000" cy="7040070"/>
          </a:xfrm>
          <a:prstGeom prst="rect">
            <a:avLst/>
          </a:prstGeom>
          <a:noFill/>
        </p:spPr>
      </p:pic>
      <p:pic>
        <p:nvPicPr>
          <p:cNvPr id="27656" name="Picture 8" descr="http://im3-tub-ru.yandex.net/i?id=265772226-24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b="22988"/>
          <a:stretch>
            <a:fillRect/>
          </a:stretch>
        </p:blipFill>
        <p:spPr bwMode="auto">
          <a:xfrm>
            <a:off x="0" y="-183932"/>
            <a:ext cx="9144000" cy="7041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im6-tub-ru.yandex.net/i?id=332318140-0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9886"/>
          <a:stretch>
            <a:fillRect/>
          </a:stretch>
        </p:blipFill>
        <p:spPr bwMode="auto">
          <a:xfrm>
            <a:off x="-84789" y="0"/>
            <a:ext cx="922879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692696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Единственным </a:t>
            </a:r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источником </a:t>
            </a:r>
            <a:endParaRPr lang="ru-RU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наших </a:t>
            </a:r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знаний может быть </a:t>
            </a:r>
            <a:endParaRPr lang="ru-RU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опыт</a:t>
            </a:r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сообщаемый нам через </a:t>
            </a:r>
            <a:endParaRPr lang="ru-RU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посредство </a:t>
            </a:r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наших </a:t>
            </a:r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чувств. </a:t>
            </a: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6-tub-ru.yandex.net/i?id=170751953-4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3698330" cy="5184576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995936" y="764704"/>
            <a:ext cx="478802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Известного физика Д.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Гилберта однажды спросили о судьбе одного из его учеников  </a:t>
            </a: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-Ах, этот-то? - вспомнил Гильберт.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Он стал поэтом. Для физики у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него было слишком мало воображения.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im4-tub-ru.yandex.net/i?id=140438036-4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26" name="Picture 6" descr="http://im5-tub-ru.yandex.net/i?id=59455864-2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3538824" cy="3140968"/>
          </a:xfrm>
          <a:prstGeom prst="rect">
            <a:avLst/>
          </a:prstGeom>
          <a:noFill/>
        </p:spPr>
      </p:pic>
      <p:pic>
        <p:nvPicPr>
          <p:cNvPr id="30728" name="Picture 8" descr="http://im6-tub-ru.yandex.net/i?id=149595525-37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9950950">
            <a:off x="1785279" y="1170000"/>
            <a:ext cx="3456384" cy="3123238"/>
          </a:xfrm>
          <a:prstGeom prst="rect">
            <a:avLst/>
          </a:prstGeom>
          <a:noFill/>
        </p:spPr>
      </p:pic>
      <p:pic>
        <p:nvPicPr>
          <p:cNvPr id="30730" name="Picture 10" descr="http://im7-tub-ru.yandex.net/i?id=411232933-07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380557">
            <a:off x="3145454" y="2116977"/>
            <a:ext cx="3456384" cy="3600400"/>
          </a:xfrm>
          <a:prstGeom prst="rect">
            <a:avLst/>
          </a:prstGeom>
          <a:noFill/>
        </p:spPr>
      </p:pic>
      <p:pic>
        <p:nvPicPr>
          <p:cNvPr id="30732" name="Picture 12" descr="http://im6-tub-ru.yandex.net/i?id=115147941-39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38981" y="3573016"/>
            <a:ext cx="3405019" cy="2952328"/>
          </a:xfrm>
          <a:prstGeom prst="rect">
            <a:avLst/>
          </a:prstGeom>
          <a:noFill/>
        </p:spPr>
      </p:pic>
      <p:pic>
        <p:nvPicPr>
          <p:cNvPr id="30734" name="Picture 14" descr="http://im0-tub-ru.yandex.net/i?id=866440393-25-72&amp;n=21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303821">
            <a:off x="5364088" y="260648"/>
            <a:ext cx="2880320" cy="2880320"/>
          </a:xfrm>
          <a:prstGeom prst="rect">
            <a:avLst/>
          </a:prstGeom>
          <a:noFill/>
        </p:spPr>
      </p:pic>
      <p:pic>
        <p:nvPicPr>
          <p:cNvPr id="30738" name="Picture 18" descr="http://im7-tub-ru.yandex.net/i?id=115993544-02-72&amp;n=21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2066133">
            <a:off x="540522" y="3547284"/>
            <a:ext cx="2770193" cy="27701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im3-tub-ru.yandex.net/i?id=207441783-2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1748" name="Picture 4" descr="http://im4-tub-ru.yandex.net/i?id=23526388-04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t="3818" r="31449"/>
          <a:stretch>
            <a:fillRect/>
          </a:stretch>
        </p:blipFill>
        <p:spPr bwMode="auto">
          <a:xfrm>
            <a:off x="0" y="-1"/>
            <a:ext cx="9144000" cy="68977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эльдорадо\Desktop\учитель года\физик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87424"/>
            <a:ext cx="9144000" cy="724542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476672"/>
            <a:ext cx="9144000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Учитель физики </a:t>
            </a:r>
          </a:p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МОАУ СОШ №6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 г. Горячий Ключ</a:t>
            </a:r>
          </a:p>
          <a:p>
            <a:pPr algn="ctr"/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60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Соловьёва </a:t>
            </a:r>
          </a:p>
          <a:p>
            <a:pPr algn="ctr"/>
            <a:r>
              <a:rPr lang="ru-RU" sz="60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Любовь Владимировна</a:t>
            </a:r>
            <a:endParaRPr lang="ru-RU" sz="6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эльдорадо\Desktop\учитель года\физики шутят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532120" cy="6858000"/>
          </a:xfrm>
          <a:prstGeom prst="rect">
            <a:avLst/>
          </a:prstGeom>
          <a:noFill/>
        </p:spPr>
      </p:pic>
      <p:pic>
        <p:nvPicPr>
          <p:cNvPr id="3075" name="Picture 3" descr="C:\Users\эльдорадо\Desktop\учитель года\опыты 2.jpg"/>
          <p:cNvPicPr>
            <a:picLocks noChangeAspect="1" noChangeArrowheads="1"/>
          </p:cNvPicPr>
          <p:nvPr/>
        </p:nvPicPr>
        <p:blipFill>
          <a:blip r:embed="rId3" cstate="print"/>
          <a:srcRect l="6653" r="6397"/>
          <a:stretch>
            <a:fillRect/>
          </a:stretch>
        </p:blipFill>
        <p:spPr bwMode="auto">
          <a:xfrm>
            <a:off x="0" y="-30455"/>
            <a:ext cx="9144000" cy="688845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20688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</a:t>
            </a:r>
          </a:p>
          <a:p>
            <a:pPr algn="ctr"/>
            <a:endParaRPr lang="ru-RU" sz="6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демонстрационного</a:t>
            </a:r>
          </a:p>
          <a:p>
            <a:pPr algn="ctr"/>
            <a:endParaRPr lang="ru-RU" sz="6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эксперимента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эльдорадо\Desktop\учитель года\ф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"/>
            <a:ext cx="9192311" cy="6858001"/>
          </a:xfrm>
          <a:prstGeom prst="rect">
            <a:avLst/>
          </a:prstGeom>
          <a:noFill/>
        </p:spPr>
      </p:pic>
      <p:pic>
        <p:nvPicPr>
          <p:cNvPr id="4099" name="Picture 3" descr="C:\Users\эльдорадо\Desktop\учитель года\физики и ллирики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0"/>
            <a:ext cx="5580112" cy="6696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эльдорадо\Desktop\учитель года\шокинг 1.jpg"/>
          <p:cNvPicPr>
            <a:picLocks noChangeAspect="1" noChangeArrowheads="1"/>
          </p:cNvPicPr>
          <p:nvPr/>
        </p:nvPicPr>
        <p:blipFill>
          <a:blip r:embed="rId2" cstate="print"/>
          <a:srcRect t="8058" b="9162"/>
          <a:stretch>
            <a:fillRect/>
          </a:stretch>
        </p:blipFill>
        <p:spPr bwMode="auto">
          <a:xfrm>
            <a:off x="-396552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1484784"/>
            <a:ext cx="9144000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500" b="1" cap="none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Физический </a:t>
            </a:r>
            <a:r>
              <a:rPr lang="ru-RU" sz="11500" b="1" cap="none" spc="50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шокинг</a:t>
            </a:r>
            <a:endParaRPr lang="ru-RU" sz="11500" b="1" cap="none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C:\Users\эльдорадо\Desktop\учитель года\ток включённый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0"/>
            <a:ext cx="6300192" cy="6906200"/>
          </a:xfrm>
          <a:prstGeom prst="rect">
            <a:avLst/>
          </a:prstGeom>
          <a:noFill/>
        </p:spPr>
      </p:pic>
      <p:pic>
        <p:nvPicPr>
          <p:cNvPr id="5123" name="Picture 3" descr="C:\Users\эльдорадо\Desktop\учитель года\физики шутят.jpg"/>
          <p:cNvPicPr>
            <a:picLocks noChangeAspect="1" noChangeArrowheads="1"/>
          </p:cNvPicPr>
          <p:nvPr/>
        </p:nvPicPr>
        <p:blipFill>
          <a:blip r:embed="rId4" cstate="print"/>
          <a:srcRect l="11363" r="6711"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</p:spPr>
      </p:pic>
      <p:pic>
        <p:nvPicPr>
          <p:cNvPr id="5127" name="Picture 7" descr="http://im7-tub-ru.yandex.net/i?id=265679648-71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t="7972" b="13953"/>
          <a:stretch>
            <a:fillRect/>
          </a:stretch>
        </p:blipFill>
        <p:spPr bwMode="auto">
          <a:xfrm>
            <a:off x="827584" y="0"/>
            <a:ext cx="6624736" cy="6865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эльдорадо\Desktop\учитель года\iCAR2UI1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0"/>
            <a:ext cx="5652120" cy="678254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333137"/>
            <a:ext cx="9144000" cy="56630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Новые социальные запросы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определяют  цели образования </a:t>
            </a:r>
          </a:p>
          <a:p>
            <a:pPr algn="ctr"/>
            <a:endParaRPr lang="ru-RU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Как общекультурное, личностное и </a:t>
            </a:r>
          </a:p>
          <a:p>
            <a:pPr algn="ctr"/>
            <a:endParaRPr lang="ru-RU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познавательное развитие учащихся,</a:t>
            </a:r>
          </a:p>
          <a:p>
            <a:pPr algn="ctr"/>
            <a:endParaRPr lang="ru-RU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обеспечивающие  ключевую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компетенцию как «научи учиться»</a:t>
            </a:r>
          </a:p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8" name="Picture 4" descr="C:\Users\эльдорадо\Desktop\учитель года\772_html_288e777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50" name="Picture 6" descr="C:\Users\эльдорадо\Desktop\учитель года\torop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51" name="Picture 7" descr="C:\Users\эльдорадо\Desktop\учитель года\eksperiment-v-metodike-prepodavanii-biologii-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эльдорадо\Desktop\учитель года\iCAJXP4K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171" name="Picture 3" descr="C:\Users\эльдорадо\Desktop\учитель года\опыты.jpg"/>
          <p:cNvPicPr>
            <a:picLocks noChangeAspect="1" noChangeArrowheads="1"/>
          </p:cNvPicPr>
          <p:nvPr/>
        </p:nvPicPr>
        <p:blipFill>
          <a:blip r:embed="rId3" cstate="print"/>
          <a:srcRect l="3538" t="10101" r="15350" b="11150"/>
          <a:stretch>
            <a:fillRect/>
          </a:stretch>
        </p:blipFill>
        <p:spPr bwMode="auto">
          <a:xfrm>
            <a:off x="0" y="0"/>
            <a:ext cx="9159254" cy="6858000"/>
          </a:xfrm>
          <a:prstGeom prst="rect">
            <a:avLst/>
          </a:prstGeom>
          <a:noFill/>
        </p:spPr>
      </p:pic>
      <p:pic>
        <p:nvPicPr>
          <p:cNvPr id="7172" name="Picture 4" descr="C:\Users\эльдорадо\Desktop\учитель года\с приборами 1.jpg"/>
          <p:cNvPicPr>
            <a:picLocks noChangeAspect="1" noChangeArrowheads="1"/>
          </p:cNvPicPr>
          <p:nvPr/>
        </p:nvPicPr>
        <p:blipFill>
          <a:blip r:embed="rId4" cstate="print"/>
          <a:srcRect t="7218" b="9912"/>
          <a:stretch>
            <a:fillRect/>
          </a:stretch>
        </p:blipFill>
        <p:spPr bwMode="auto">
          <a:xfrm>
            <a:off x="0" y="-2"/>
            <a:ext cx="9144000" cy="6847216"/>
          </a:xfrm>
          <a:prstGeom prst="rect">
            <a:avLst/>
          </a:prstGeom>
          <a:noFill/>
        </p:spPr>
      </p:pic>
      <p:pic>
        <p:nvPicPr>
          <p:cNvPr id="7173" name="Picture 5" descr="C:\Users\эльдорадо\Desktop\учитель года\с приборами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krauselabs.net/dump/jea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858" b="738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2532" name="Picture 4" descr="http://im5-tub-ru.yandex.net/i?id=490840089-1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t="4431" b="33060"/>
          <a:stretch>
            <a:fillRect/>
          </a:stretch>
        </p:blipFill>
        <p:spPr bwMode="auto">
          <a:xfrm>
            <a:off x="0" y="0"/>
            <a:ext cx="9069540" cy="6858000"/>
          </a:xfrm>
          <a:prstGeom prst="rect">
            <a:avLst/>
          </a:prstGeom>
          <a:noFill/>
        </p:spPr>
      </p:pic>
      <p:pic>
        <p:nvPicPr>
          <p:cNvPr id="22534" name="Picture 6" descr="http://shlub.ogo.ua/images/articles/1567/big/1362222907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 l="16925" b="33834"/>
          <a:stretch>
            <a:fillRect/>
          </a:stretch>
        </p:blipFill>
        <p:spPr bwMode="auto">
          <a:xfrm>
            <a:off x="69083" y="0"/>
            <a:ext cx="9074917" cy="6858000"/>
          </a:xfrm>
          <a:prstGeom prst="rect">
            <a:avLst/>
          </a:prstGeom>
          <a:noFill/>
        </p:spPr>
      </p:pic>
      <p:pic>
        <p:nvPicPr>
          <p:cNvPr id="22536" name="Picture 8" descr="http://im7-tub-ru.yandex.net/i?id=23636170-07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l="11413" t="19051" b="26640"/>
          <a:stretch>
            <a:fillRect/>
          </a:stretch>
        </p:blipFill>
        <p:spPr bwMode="auto">
          <a:xfrm>
            <a:off x="0" y="0"/>
            <a:ext cx="9098442" cy="6858000"/>
          </a:xfrm>
          <a:prstGeom prst="rect">
            <a:avLst/>
          </a:prstGeom>
          <a:noFill/>
        </p:spPr>
      </p:pic>
      <p:pic>
        <p:nvPicPr>
          <p:cNvPr id="22538" name="Picture 10" descr="http://im7-tub-ru.yandex.net/i?id=401853971-50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 t="5902" b="18655"/>
          <a:stretch>
            <a:fillRect/>
          </a:stretch>
        </p:blipFill>
        <p:spPr bwMode="auto">
          <a:xfrm>
            <a:off x="-67513" y="0"/>
            <a:ext cx="92115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эльдорадо\Desktop\учитель года\фгос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3556" name="Picture 4" descr="http://im7-tub-ru.yandex.net/i?id=269337257-46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-2"/>
            <a:ext cx="9144001" cy="6858001"/>
          </a:xfrm>
          <a:prstGeom prst="rect">
            <a:avLst/>
          </a:prstGeom>
          <a:noFill/>
        </p:spPr>
      </p:pic>
      <p:pic>
        <p:nvPicPr>
          <p:cNvPr id="23558" name="Picture 6" descr="http://im0-tub-ru.yandex.net/i?id=163540329-67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174</Words>
  <Application>Microsoft Office PowerPoint</Application>
  <PresentationFormat>Экран (4:3)</PresentationFormat>
  <Paragraphs>42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эльдорадо</dc:creator>
  <cp:lastModifiedBy>эльдорадо</cp:lastModifiedBy>
  <cp:revision>26</cp:revision>
  <dcterms:created xsi:type="dcterms:W3CDTF">2014-04-05T12:23:28Z</dcterms:created>
  <dcterms:modified xsi:type="dcterms:W3CDTF">2014-04-05T16:40:39Z</dcterms:modified>
</cp:coreProperties>
</file>