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Проблема ограниченности экономических ресурсов и ее последствия.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501008"/>
            <a:ext cx="6656784" cy="25202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План.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Ограниченность ресурсов.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Право собственности.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Факторные доходы.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Проблема выбора. Главный вопрос экономики.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Пирамида потребностей </a:t>
            </a:r>
            <a:r>
              <a:rPr lang="ru-RU" dirty="0" err="1" smtClean="0"/>
              <a:t>А.Маслоу</a:t>
            </a:r>
            <a:endParaRPr lang="ru-RU" dirty="0"/>
          </a:p>
        </p:txBody>
      </p:sp>
      <p:pic>
        <p:nvPicPr>
          <p:cNvPr id="4" name="Содержимое 3" descr="80488499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266249"/>
            <a:ext cx="6480720" cy="543544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Причины возникновения ограниченности ресурсов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1" y="908720"/>
            <a:ext cx="8272859" cy="576064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39552" y="4581128"/>
            <a:ext cx="7992888" cy="20162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Главная проблема экономики </a:t>
            </a:r>
            <a:r>
              <a:rPr lang="ru-RU" dirty="0" smtClean="0">
                <a:solidFill>
                  <a:srgbClr val="C00000"/>
                </a:solidFill>
              </a:rPr>
              <a:t>– </a:t>
            </a:r>
            <a:r>
              <a:rPr lang="ru-RU" dirty="0" smtClean="0"/>
              <a:t>удовлетворение растущих потребностей человечества за счет ограниченных природных ресурсов.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Прочитайте стр.23 -24 ответьте на вопросы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Что такое ограниченность ресурсов?</a:t>
            </a:r>
          </a:p>
          <a:p>
            <a:r>
              <a:rPr lang="ru-RU" dirty="0" smtClean="0"/>
              <a:t>В чем экономический смысл ограниченности ресурсов?</a:t>
            </a:r>
          </a:p>
          <a:p>
            <a:r>
              <a:rPr lang="ru-RU" dirty="0" smtClean="0"/>
              <a:t>В чем появляется ограниченность труда?</a:t>
            </a:r>
          </a:p>
          <a:p>
            <a:r>
              <a:rPr lang="ru-RU" dirty="0" smtClean="0"/>
              <a:t>В чем проявляется ограниченность земли?</a:t>
            </a:r>
          </a:p>
          <a:p>
            <a:r>
              <a:rPr lang="ru-RU" dirty="0" smtClean="0"/>
              <a:t>В чем проявляется ограниченность капитала?</a:t>
            </a:r>
          </a:p>
          <a:p>
            <a:r>
              <a:rPr lang="ru-RU" dirty="0" smtClean="0"/>
              <a:t>В чем проявляется ограниченность предпринимательских способностей?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Прочитайте стр. 24 -26 составьте сложный план для ответа на вопрос «Собственность»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Причины возникновения права собственности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Юридический смысл права собственности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Классификация видов собственности</a:t>
            </a:r>
          </a:p>
          <a:p>
            <a:pPr marL="514350" indent="-514350">
              <a:buNone/>
            </a:pPr>
            <a:r>
              <a:rPr lang="ru-RU" dirty="0" smtClean="0"/>
              <a:t>3.1. виды собственности по форме присвоения</a:t>
            </a:r>
          </a:p>
          <a:p>
            <a:pPr marL="514350" indent="-514350">
              <a:buNone/>
            </a:pPr>
            <a:r>
              <a:rPr lang="ru-RU" dirty="0" smtClean="0"/>
              <a:t>3.2. виды собственности по  форме права собственности</a:t>
            </a:r>
          </a:p>
          <a:p>
            <a:pPr marL="514350" indent="-514350">
              <a:buNone/>
            </a:pPr>
            <a:r>
              <a:rPr lang="ru-RU" dirty="0" smtClean="0"/>
              <a:t>3.3. виды собственности по субъектам и объектам</a:t>
            </a:r>
          </a:p>
          <a:p>
            <a:pPr marL="514350" indent="-514350">
              <a:buNone/>
            </a:pPr>
            <a:r>
              <a:rPr lang="ru-RU" dirty="0" smtClean="0"/>
              <a:t>4. Характеристика основных видов собственности</a:t>
            </a:r>
          </a:p>
          <a:p>
            <a:pPr marL="514350" indent="-514350">
              <a:buNone/>
            </a:pPr>
            <a:r>
              <a:rPr lang="ru-RU" dirty="0" smtClean="0"/>
              <a:t>4.1. Частная собственность</a:t>
            </a:r>
          </a:p>
          <a:p>
            <a:pPr marL="514350" indent="-514350">
              <a:buNone/>
            </a:pPr>
            <a:r>
              <a:rPr lang="ru-RU" dirty="0" smtClean="0"/>
              <a:t>4.2. Муниципальная собственность</a:t>
            </a:r>
          </a:p>
          <a:p>
            <a:pPr marL="514350" indent="-514350">
              <a:buNone/>
            </a:pPr>
            <a:r>
              <a:rPr lang="ru-RU" dirty="0" smtClean="0"/>
              <a:t>4.3. Государственная собственность.</a:t>
            </a:r>
          </a:p>
          <a:p>
            <a:pPr marL="514350" indent="-514350">
              <a:buNone/>
            </a:pPr>
            <a:r>
              <a:rPr lang="ru-RU" dirty="0" smtClean="0"/>
              <a:t>5. Равноправие всех форм собственности.</a:t>
            </a:r>
          </a:p>
          <a:p>
            <a:endParaRPr lang="ru-RU" dirty="0"/>
          </a:p>
        </p:txBody>
      </p:sp>
      <p:pic>
        <p:nvPicPr>
          <p:cNvPr id="4" name="Рисунок 3" descr="background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8568952" cy="4768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производства и факторные доходы</a:t>
            </a:r>
            <a:endParaRPr lang="ru-RU" dirty="0"/>
          </a:p>
        </p:txBody>
      </p:sp>
      <p:pic>
        <p:nvPicPr>
          <p:cNvPr id="4" name="Содержимое 3" descr="3285410-a00240e5e5ff122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8518870" cy="49045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5688632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Альтернативные издержки, упущенная выгода, цена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выбора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8064" y="3501008"/>
            <a:ext cx="3672408" cy="26642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  Главное </a:t>
            </a:r>
            <a:r>
              <a:rPr lang="ru-RU" sz="3200" b="1" dirty="0" smtClean="0">
                <a:solidFill>
                  <a:srgbClr val="C00000"/>
                </a:solidFill>
              </a:rPr>
              <a:t>экономическое последствие ограниченности ресурсов </a:t>
            </a:r>
            <a:r>
              <a:rPr lang="ru-RU" sz="3200" dirty="0" smtClean="0"/>
              <a:t>– проблема выбора</a:t>
            </a:r>
            <a:endParaRPr lang="ru-RU" sz="3200" dirty="0"/>
          </a:p>
        </p:txBody>
      </p:sp>
      <p:pic>
        <p:nvPicPr>
          <p:cNvPr id="8" name="Рисунок 7" descr="1rzuo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2112235" cy="1584176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9" name="Рисунок 8" descr="50369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700808"/>
            <a:ext cx="2600376" cy="1584176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10" name="Рисунок 9" descr="img_0445_kopiy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717032"/>
            <a:ext cx="1512167" cy="1951183"/>
          </a:xfrm>
          <a:prstGeom prst="rect">
            <a:avLst/>
          </a:prstGeom>
        </p:spPr>
      </p:pic>
      <p:pic>
        <p:nvPicPr>
          <p:cNvPr id="11" name="Рисунок 10" descr="115919908566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3789040"/>
            <a:ext cx="1944216" cy="1944216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2051720" y="2996952"/>
            <a:ext cx="1224136" cy="108012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7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1916832"/>
            <a:ext cx="2592288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МОЙ ВЫБОР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4437112"/>
            <a:ext cx="2520280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ЦЕНА ВЫБОРА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img_0445_kopiy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3645024"/>
            <a:ext cx="783704" cy="1011231"/>
          </a:xfrm>
          <a:prstGeom prst="rect">
            <a:avLst/>
          </a:prstGeom>
        </p:spPr>
      </p:pic>
      <p:pic>
        <p:nvPicPr>
          <p:cNvPr id="16" name="Рисунок 15" descr="503695_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4725144"/>
            <a:ext cx="1359768" cy="828385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17" name="Рисунок 16" descr="115919908566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5536" y="5661248"/>
            <a:ext cx="936104" cy="936104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18" name="Прямоугольник 17"/>
          <p:cNvSpPr/>
          <p:nvPr/>
        </p:nvSpPr>
        <p:spPr>
          <a:xfrm>
            <a:off x="1619672" y="3861048"/>
            <a:ext cx="1008112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5 тыс.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691680" y="4869160"/>
            <a:ext cx="100811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 тыс.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835696" y="5949280"/>
            <a:ext cx="1008112" cy="576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25 тыс.</a:t>
            </a:r>
            <a:endParaRPr lang="ru-RU" sz="2000" b="1" dirty="0"/>
          </a:p>
        </p:txBody>
      </p:sp>
      <p:pic>
        <p:nvPicPr>
          <p:cNvPr id="7" name="Содержимое 6" descr="1280483427_vibor.jpg"/>
          <p:cNvPicPr>
            <a:picLocks noGrp="1" noChangeAspect="1"/>
          </p:cNvPicPr>
          <p:nvPr>
            <p:ph sz="half" idx="1"/>
          </p:nvPr>
        </p:nvPicPr>
        <p:blipFill>
          <a:blip r:embed="rId9" cstate="print"/>
          <a:stretch>
            <a:fillRect/>
          </a:stretch>
        </p:blipFill>
        <p:spPr>
          <a:xfrm>
            <a:off x="179511" y="1484784"/>
            <a:ext cx="5328593" cy="511256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04 -0.04722 L 0.4625 -0.2571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  <p:bldP spid="19" grpId="0" animBg="1"/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Главный вопрос </a:t>
            </a:r>
            <a:r>
              <a:rPr lang="ru-RU" b="1" dirty="0" smtClean="0"/>
              <a:t>экономики, прочитайте учебник стр. 28 -29, поясните смысл главных вопросов экономики</a:t>
            </a:r>
            <a:endParaRPr lang="ru-RU" b="1" dirty="0"/>
          </a:p>
        </p:txBody>
      </p:sp>
      <p:pic>
        <p:nvPicPr>
          <p:cNvPr id="5" name="Содержимое 4" descr="1280483427_vibo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56992"/>
            <a:ext cx="4038600" cy="30289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284984"/>
            <a:ext cx="4038600" cy="2841179"/>
          </a:xfrm>
        </p:spPr>
        <p:txBody>
          <a:bodyPr/>
          <a:lstStyle/>
          <a:p>
            <a:r>
              <a:rPr lang="ru-RU" dirty="0" smtClean="0"/>
              <a:t>Что производить?</a:t>
            </a:r>
          </a:p>
          <a:p>
            <a:r>
              <a:rPr lang="ru-RU" dirty="0" smtClean="0"/>
              <a:t>Как производить?</a:t>
            </a:r>
          </a:p>
          <a:p>
            <a:r>
              <a:rPr lang="ru-RU" dirty="0" smtClean="0"/>
              <a:t>Для кого производить?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2, составить таблицу «Виды собственности»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780928"/>
          <a:ext cx="9144000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68389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Вид собственности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Характеристика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Объекты собственности</a:t>
                      </a:r>
                      <a:endParaRPr lang="ru-RU" sz="3200" b="1" dirty="0"/>
                    </a:p>
                  </a:txBody>
                  <a:tcPr/>
                </a:tc>
              </a:tr>
              <a:tr h="396225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249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Тема: Проблема ограниченности экономических ресурсов и ее последствия.</vt:lpstr>
      <vt:lpstr>Пирамида потребностей А.Маслоу</vt:lpstr>
      <vt:lpstr>Причины возникновения ограниченности ресурсов</vt:lpstr>
      <vt:lpstr>Прочитайте стр.23 -24 ответьте на вопросы</vt:lpstr>
      <vt:lpstr>Прочитайте стр. 24 -26 составьте сложный план для ответа на вопрос «Собственность»</vt:lpstr>
      <vt:lpstr>Факторы производства и факторные доходы</vt:lpstr>
      <vt:lpstr>Альтернативные издержки, упущенная выгода, цена выбора.</vt:lpstr>
      <vt:lpstr>Главный вопрос экономики, прочитайте учебник стр. 28 -29, поясните смысл главных вопросов экономики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Проблема ограниченности экономических ресурсов и ее последствия.</dc:title>
  <dc:creator>HP</dc:creator>
  <cp:lastModifiedBy>HP</cp:lastModifiedBy>
  <cp:revision>17</cp:revision>
  <dcterms:created xsi:type="dcterms:W3CDTF">2013-09-10T17:15:06Z</dcterms:created>
  <dcterms:modified xsi:type="dcterms:W3CDTF">2013-09-11T02:42:33Z</dcterms:modified>
</cp:coreProperties>
</file>