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116B0-4D0C-487B-B426-60A3CD8A9CCA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CCF38-1164-47F1-BB3E-84D08E87BF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52" y="285728"/>
            <a:ext cx="9091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Внутренние воды Татарстана.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26" name="AutoShape 2" descr="http://letopisi.ru/images/4/49/%D0%93%D0%BE%D1%80%D0%BE%D0%B4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letopisi.ru/images/4/49/%D0%93%D0%BE%D1%80%D0%BE%D0%B4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4000501" cy="26921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24026"/>
            <a:ext cx="4214810" cy="28766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14290"/>
            <a:ext cx="368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Белая.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2(1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714908" cy="3536182"/>
          </a:xfrm>
          <a:prstGeom prst="rect">
            <a:avLst/>
          </a:prstGeom>
        </p:spPr>
      </p:pic>
      <p:pic>
        <p:nvPicPr>
          <p:cNvPr id="5" name="Рисунок 4" descr="934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274" y="2857495"/>
            <a:ext cx="5394726" cy="3747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6118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Водохранилища РТ.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 республике функционирует четыре водохранилища – Куйбышевское, Нижнекамское,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Заинское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Карабашское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построенные на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pp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Волга, Кама, Степной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Зай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Бугульминский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Зай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используемые в т.ч. в целях питьевого и хозяйственно-бытового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водоназначения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214290"/>
            <a:ext cx="52538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Куйбышевское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водохранилище.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67866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•Куйбышевское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водохранилище (нижнюю его часть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часто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называют </a:t>
            </a:r>
            <a:r>
              <a:rPr lang="ru-RU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Жигулёвским морем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 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—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самое крупное на реке Волге водохранилище.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Возникло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 1955—1957 гг. после завершения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строительства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плотины Жигулёвской ГЭС,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перегородившей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долину Волги в 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Жигулях 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города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Ставрополь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(ныне Тольятти).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Является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третьим в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мире по площади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водохранилищем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Основное назначение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водохранилища —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выработка электроэнергии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улучшение</a:t>
            </a: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судоходства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водоснабжение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ирригация. 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Кроме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того,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используется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для рыболовства.</a:t>
            </a:r>
          </a:p>
        </p:txBody>
      </p:sp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220" y="2714620"/>
            <a:ext cx="402278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357166"/>
            <a:ext cx="2193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Озёра.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357298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К наиболее крупным относятся озера Средний (112 га), Нижний (56,0 га) и Верхний Кабан (25,0 га), система озер Лебяжье, состоящая из трех озер, соединенных протоками, с зеркалом 34,4 га) в черте г. Казань,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Ковалинское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(88,2 га) и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Тарлашинское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(60,1) в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Лаишевском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районе,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Раифское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(32,3 га) и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Ильинское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(27,5 га) в Зеленодольском районе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 Большинство 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озер относится к мелководным водоемам (1-3 м). Среди карстовых озер, в т.ч. очень малых, встречаются глубоководные – до 20 м и более. Так, глубина оз. </a:t>
            </a:r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Раифское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составляет 19,6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м.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6048396" cy="4536297"/>
          </a:xfrm>
          <a:prstGeom prst="rect">
            <a:avLst/>
          </a:prstGeom>
        </p:spPr>
      </p:pic>
      <p:pic>
        <p:nvPicPr>
          <p:cNvPr id="5" name="Рисунок 4" descr="85633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785784"/>
            <a:ext cx="5427315" cy="407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714488"/>
            <a:ext cx="6929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Пресная вода очень важна в жизни человека. Нужно бороться за охрану внутренних вод.  </a:t>
            </a:r>
            <a:endParaRPr lang="ru-RU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•Разветвленная 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речная сеть Татарстана общей протяженностью около 17 тыс. км включает крупные реки – Волгу, Каму и их притоки – Вятку, Белую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Кроме того, в республике имеются 4 водохранилища, в том числе два больших – Куйбышевское и Нижнекамское.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общего количества водотоков республики (4098 рек, речек и ручьев общей протяженностью 19632,5 км), 3686 рек являются действительно малыми реками, длина которых не превышает 10 км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Всего рек в Татарстане о</a:t>
            </a:r>
            <a:r>
              <a:rPr lang="ru-R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коло </a:t>
            </a:r>
            <a:r>
              <a:rPr lang="ru-RU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3.164 рек и речек.</a:t>
            </a:r>
            <a:endParaRPr lang="ru-RU" sz="2800" b="1" dirty="0">
              <a:solidFill>
                <a:schemeClr val="accent6">
                  <a:lumMod val="40000"/>
                  <a:lumOff val="6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4331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Казанка.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142984"/>
            <a:ext cx="72866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•Казанка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(тат.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Qazansu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Казансу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— река, левый приток Волги. Длина около 140 км, площадь бассейна 2600 км?. Впадает в Куйбышевское водохранилище в черте города Казань. Одним из притоков реки является река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Булак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•Историческая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справка</a:t>
            </a:r>
          </a:p>
          <a:p>
            <a:pPr algn="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Река Казанка берет начало из покрытой лесом возвышенности в северо-восточной части уезда, близ деревни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Казанбаш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тихо течет (150 вер.) по извилистому руслу к ЮЗ между крутыми и обрывистыми берегами и впадает в Волгу, в 4 вер. ниже города Казани. Дно русла известковое, отчего вода жирная, насыщена сернокислой известью и не годна для домашнего употребления. Ширина К. 10-25 саж., глубиною 4-7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фт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., но на перекатах 10-12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врш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.; устье занесено песком, оттого Казанка несудоходна. </a:t>
            </a:r>
            <a:b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Река Казанка официально считается памятником природы номер один города Казани. Устье Казанки несколько раз перегорожено транспортными дамбами. Фактически устье сейчас – цепь искусственных заливов с почти полным отсутствием течения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10434_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8469899" cy="4432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428604"/>
            <a:ext cx="4147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Казанка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072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•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Во́лга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река в Европейской части России. Небольшая часть дельты Волги, вне основного русла реки, находится на территории Казахстана. Одна из крупнейших рек на Земле и самая большая в Европе.</a:t>
            </a:r>
          </a:p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Длина — 3530 км (до постройки водохранилищ — 3690 км), площадь её водосборного бассейна — 1 361 000 км².</a:t>
            </a:r>
          </a:p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Волге расположены четыре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города-миллионника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(от истока к устью): Нижний Новгород, Казань,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Самара,Волгоград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</p:txBody>
      </p:sp>
      <p:pic>
        <p:nvPicPr>
          <p:cNvPr id="3" name="Рисунок 2" descr="sunset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064896"/>
            <a:ext cx="4143404" cy="26182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00364" y="214290"/>
            <a:ext cx="360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Волга.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143380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Волга берёт начало на Валдайской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возвышенности (на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высоте 228 м), впадает в Каспийское море. Устье лежит на 28 м ниже уровня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моря.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Общее падение — 256 м. Волга — крупнейшая в мире река внутреннего стока, то есть не впадающая в мировой океан.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47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Кама.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7500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Ка́ма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удм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тат. </a:t>
            </a:r>
            <a:r>
              <a:rPr lang="ru-RU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Чулман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 — река в европейской части России, левый и самый крупный приток реки Волги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Берёт начало в центральной части Верхнекамской возвышенности из четырёх ключей у бывшей деревни 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Карпушата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 ныне вошедшей в состав села Кулига,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Кезский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район Удмуртской Республики. </a:t>
            </a:r>
            <a:endParaRPr lang="ru-RU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 реке создано 3 водохранилища и ГЭС: от устья реки Уролка (996 км от устья Камы) начинается Камское водохранилище (Камская ГЭС), непосредственно ниже его —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Воткинское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водохранилище (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Воткинская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ГЭС), за ним —Нижнекамское водохранилище (Нижнекамская ГЭС).</a:t>
            </a:r>
          </a:p>
        </p:txBody>
      </p:sp>
      <p:pic>
        <p:nvPicPr>
          <p:cNvPr id="4" name="Рисунок 3" descr="a7327b83b4b4f64c3d3768bdf5d13aa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857628"/>
            <a:ext cx="557216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290"/>
            <a:ext cx="358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Вятка.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Вя́тка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</a:t>
            </a:r>
            <a:r>
              <a:rPr lang="ru-RU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луговомар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Виче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горномар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b="1" i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Вичӹ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, удм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 </a:t>
            </a:r>
            <a:r>
              <a:rPr lang="ru-RU" b="1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Ватка́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, 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тат. </a:t>
            </a:r>
            <a:r>
              <a:rPr lang="ru-RU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Нократ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 — 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река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в Европейской части России, самый крупный правый приток реки Камы (бассейн Волги).</a:t>
            </a:r>
            <a:b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Длина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реки — 1314 км, площадь её водосборного бассейна — 129 000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км²</a:t>
            </a:r>
          </a:p>
          <a:p>
            <a:pPr algn="ctr"/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Начинается на Верхнекамской возвышенности на севере Удмуртии, впадает в Каму в 17 км ниже города </a:t>
            </a:r>
            <a:r>
              <a:rPr lang="ru-RU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Мамадыш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 Для Вятки характерны резкие изменения направления течения (с севера на юго-запад, а затем на юго-восток) и большая извилистость на всём протяжении. Вятка — типично равнинная река, текущая большей частью в широкой долине с пологими склонами. В низовьях расширенные и суженные участки долины чередуются через 1—5 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DEA025-87B7-1834-BBF5-D06E12183D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142984"/>
            <a:ext cx="8501122" cy="54474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3174" y="214290"/>
            <a:ext cx="3589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Вятка.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331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Река Белая (Приток Вятки).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737"/>
            <a:ext cx="8715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Бе́лая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— река в Удмуртии и Кировской области России, правый приток 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Вятки</a:t>
            </a:r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 (бассейн Волги).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Берёт исток на Верхнекамской возвышенности в Кировской области. В верховьях течёт на юг и заходит на территорию Удмуртии, затем поворачивает на запад и северо-запад и входит на территорию Кировской области. Среднее и нижнее течение реки довольно извилисто, заболочено и богато старицами.</a:t>
            </a:r>
          </a:p>
          <a:p>
            <a:pPr algn="ctr"/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Длина реки составляет 107 км. Ширина — от 12 м в верхнем течении до 20 м в низовьях. Глубина примерно 0,7-0,9 м. В верхнем течении дно покрыто водорослями, а ближе к устью — песчаное. Скорость варьирует от 0,3 до 0,4 м/с.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396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2013-12-18T14:14:15Z</dcterms:created>
  <dcterms:modified xsi:type="dcterms:W3CDTF">2013-12-18T15:47:56Z</dcterms:modified>
</cp:coreProperties>
</file>