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A9F81-C107-4DDE-8551-522C3134729F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382A4-277B-4C70-BDF1-A9878AC2DB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3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382A4-277B-4C70-BDF1-A9878AC2DBF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52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DE9BC7-6358-4C2E-86AD-4CDD539FC060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1E8EB3-3E45-49F1-8507-7F58E2E28EF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Documents and Settings\Admin\Рабочий стол\758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43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тебе понравилось на уроке?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 Сегодня я узнал…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/>
              <a:t> </a:t>
            </a:r>
            <a:r>
              <a:rPr lang="ru-RU" sz="3600" dirty="0" smtClean="0"/>
              <a:t>Было интересно…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Было трудно… 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Я понял, что…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Я научился…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Меня удивило…</a:t>
            </a:r>
          </a:p>
          <a:p>
            <a:pPr>
              <a:buFont typeface="Wingdings" pitchFamily="2" charset="2"/>
              <a:buChar char="v"/>
            </a:pPr>
            <a:r>
              <a:rPr lang="ru-RU" sz="3600" dirty="0" smtClean="0"/>
              <a:t>Мне захотелось…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226909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2040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АТМОСФЕРНОЕ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ДАВЛЕНИЕ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 ВОЗДУХА.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63200" cy="1008112"/>
          </a:xfrm>
        </p:spPr>
        <p:txBody>
          <a:bodyPr>
            <a:normAutofit/>
          </a:bodyPr>
          <a:lstStyle/>
          <a:p>
            <a:endParaRPr lang="ru-RU" sz="56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8303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6632"/>
            <a:ext cx="7851648" cy="1584176"/>
          </a:xfrm>
        </p:spPr>
        <p:txBody>
          <a:bodyPr/>
          <a:lstStyle/>
          <a:p>
            <a:pPr algn="l"/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568952" cy="4680520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Wingdings" pitchFamily="2" charset="2"/>
              <a:buChar char="q"/>
            </a:pPr>
            <a:r>
              <a:rPr lang="ru-RU" sz="6200" dirty="0" smtClean="0"/>
              <a:t>Вспомнить строение атмосферы Земли.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ru-RU" sz="6200" dirty="0"/>
              <a:t> </a:t>
            </a:r>
            <a:r>
              <a:rPr lang="ru-RU" sz="6200" dirty="0" smtClean="0"/>
              <a:t>Убедиться в существовании атмосферного давления и научиться использовать полученные  знания для решения физических задач.</a:t>
            </a:r>
          </a:p>
          <a:p>
            <a:pPr marL="342900" indent="-342900" algn="l">
              <a:buFont typeface="Wingdings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1428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«Подчеркни нужное»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>
                <a:solidFill>
                  <a:srgbClr val="C00000"/>
                </a:solidFill>
              </a:rPr>
              <a:t>Д</a:t>
            </a:r>
            <a:r>
              <a:rPr lang="ru-RU" sz="4000" u="sng" dirty="0" smtClean="0">
                <a:solidFill>
                  <a:srgbClr val="C00000"/>
                </a:solidFill>
              </a:rPr>
              <a:t>авление</a:t>
            </a:r>
            <a:r>
              <a:rPr lang="ru-RU" sz="4000" dirty="0"/>
              <a:t>, материя, опыт, </a:t>
            </a:r>
            <a:r>
              <a:rPr lang="ru-RU" sz="4000" u="sng" dirty="0">
                <a:solidFill>
                  <a:srgbClr val="C00000"/>
                </a:solidFill>
              </a:rPr>
              <a:t>единица измерения  давления</a:t>
            </a:r>
            <a:r>
              <a:rPr lang="ru-RU" sz="4000" dirty="0"/>
              <a:t>, цена деления, </a:t>
            </a:r>
            <a:r>
              <a:rPr lang="ru-RU" sz="4000" u="sng" dirty="0">
                <a:solidFill>
                  <a:srgbClr val="C00000"/>
                </a:solidFill>
              </a:rPr>
              <a:t>закон Паскаля</a:t>
            </a:r>
            <a:r>
              <a:rPr lang="ru-RU" sz="4000" dirty="0"/>
              <a:t>, </a:t>
            </a:r>
            <a:r>
              <a:rPr lang="ru-RU" sz="4000" u="sng" dirty="0">
                <a:solidFill>
                  <a:srgbClr val="C00000"/>
                </a:solidFill>
              </a:rPr>
              <a:t>давление</a:t>
            </a:r>
            <a:r>
              <a:rPr lang="ru-RU" sz="4000" dirty="0">
                <a:solidFill>
                  <a:srgbClr val="C00000"/>
                </a:solidFill>
              </a:rPr>
              <a:t> </a:t>
            </a:r>
            <a:r>
              <a:rPr lang="ru-RU" sz="4000" u="sng" dirty="0">
                <a:solidFill>
                  <a:srgbClr val="C00000"/>
                </a:solidFill>
              </a:rPr>
              <a:t>газа</a:t>
            </a:r>
            <a:r>
              <a:rPr lang="ru-RU" sz="4000" dirty="0"/>
              <a:t>, сила трения, путь, закон Гука, </a:t>
            </a:r>
            <a:r>
              <a:rPr lang="ru-RU" sz="4000" u="sng" dirty="0">
                <a:solidFill>
                  <a:srgbClr val="C00000"/>
                </a:solidFill>
              </a:rPr>
              <a:t>сообщающиеся сосуды</a:t>
            </a:r>
            <a:r>
              <a:rPr lang="ru-RU" sz="4000" dirty="0"/>
              <a:t>, весы, расстояние, траектория.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929173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036496" cy="1368152"/>
          </a:xfrm>
        </p:spPr>
        <p:txBody>
          <a:bodyPr/>
          <a:lstStyle/>
          <a:p>
            <a:pPr algn="ctr"/>
            <a:r>
              <a:rPr lang="ru-RU" sz="6000" dirty="0" smtClean="0"/>
              <a:t>Атмосферное давление - 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7772400" cy="4248472"/>
          </a:xfrm>
        </p:spPr>
        <p:txBody>
          <a:bodyPr>
            <a:noAutofit/>
          </a:bodyPr>
          <a:lstStyle/>
          <a:p>
            <a:r>
              <a:rPr lang="ru-RU" sz="4800" dirty="0"/>
              <a:t>э</a:t>
            </a:r>
            <a:r>
              <a:rPr lang="ru-RU" sz="4800" dirty="0" smtClean="0"/>
              <a:t>то давление, оказываемое  атмосферой  Земли на земную поверхность и на все тела, находящиеся на ней.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82859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03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60648"/>
            <a:ext cx="10297144" cy="136815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ahoma" pitchFamily="34" charset="0"/>
                <a:cs typeface="Tahoma" pitchFamily="34" charset="0"/>
              </a:rPr>
              <a:t>«Восстановите предложения»</a:t>
            </a:r>
            <a:endParaRPr lang="ru-RU" sz="4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Вокруг Земли </a:t>
            </a:r>
            <a:r>
              <a:rPr lang="ru-RU" sz="3600" dirty="0" smtClean="0"/>
              <a:t>существует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атмосфера</a:t>
            </a:r>
            <a:r>
              <a:rPr lang="ru-RU" sz="3600" b="1" dirty="0" smtClean="0"/>
              <a:t>, </a:t>
            </a:r>
            <a:r>
              <a:rPr lang="ru-RU" sz="3600" dirty="0"/>
              <a:t>которая удерживается благодаря </a:t>
            </a:r>
            <a:r>
              <a:rPr lang="ru-RU" sz="3600" dirty="0"/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притяжению Земли. </a:t>
            </a:r>
            <a:r>
              <a:rPr lang="ru-RU" sz="3600" dirty="0"/>
              <a:t>Воздух имеет </a:t>
            </a:r>
            <a:r>
              <a:rPr lang="ru-RU" sz="3600" b="1" dirty="0" smtClean="0">
                <a:solidFill>
                  <a:srgbClr val="C00000"/>
                </a:solidFill>
              </a:rPr>
              <a:t>вес </a:t>
            </a:r>
            <a:r>
              <a:rPr lang="ru-RU" sz="3600" dirty="0" smtClean="0"/>
              <a:t>и </a:t>
            </a:r>
            <a:r>
              <a:rPr lang="ru-RU" sz="3600" dirty="0"/>
              <a:t>давит на земную поверхность и на все находящиеся на ней тела. С увеличением высоты плотность атмосферы </a:t>
            </a:r>
            <a:r>
              <a:rPr lang="ru-RU" sz="3600" b="1" dirty="0" smtClean="0">
                <a:solidFill>
                  <a:srgbClr val="C00000"/>
                </a:solidFill>
              </a:rPr>
              <a:t>уменьшается </a:t>
            </a:r>
            <a:r>
              <a:rPr lang="ru-RU" sz="3600" dirty="0" smtClean="0"/>
              <a:t>и давление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уменьшается.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6569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6632"/>
            <a:ext cx="7851648" cy="1584176"/>
          </a:xfrm>
        </p:spPr>
        <p:txBody>
          <a:bodyPr/>
          <a:lstStyle/>
          <a:p>
            <a:pPr algn="l"/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568952" cy="4680520"/>
          </a:xfrm>
        </p:spPr>
        <p:txBody>
          <a:bodyPr>
            <a:normAutofit fontScale="77500" lnSpcReduction="20000"/>
          </a:bodyPr>
          <a:lstStyle/>
          <a:p>
            <a:pPr marL="342900" indent="-342900" algn="l">
              <a:buFont typeface="Wingdings" pitchFamily="2" charset="2"/>
              <a:buChar char="q"/>
            </a:pPr>
            <a:r>
              <a:rPr lang="ru-RU" sz="6200" dirty="0" smtClean="0"/>
              <a:t>Вспомнить строение атмосферы Земли.</a:t>
            </a:r>
          </a:p>
          <a:p>
            <a:pPr marL="342900" indent="-342900" algn="l">
              <a:buFont typeface="Wingdings" pitchFamily="2" charset="2"/>
              <a:buChar char="q"/>
            </a:pPr>
            <a:r>
              <a:rPr lang="ru-RU" sz="6200" dirty="0"/>
              <a:t> </a:t>
            </a:r>
            <a:r>
              <a:rPr lang="ru-RU" sz="6200" dirty="0" smtClean="0"/>
              <a:t>Убедиться в существовании атмосферного давления и научиться использовать полученные  знания для решения физических задач.</a:t>
            </a:r>
          </a:p>
          <a:p>
            <a:pPr marL="342900" indent="-342900" algn="l">
              <a:buFont typeface="Wingdings" pitchFamily="2" charset="2"/>
              <a:buChar char="q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99286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Оцени свою работу: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15 – 14 б. -  «5»</a:t>
            </a:r>
          </a:p>
          <a:p>
            <a:pPr marL="0" indent="0">
              <a:buNone/>
            </a:pPr>
            <a:r>
              <a:rPr lang="ru-RU" sz="6000" dirty="0" smtClean="0"/>
              <a:t>13 – 10 б. – «4»</a:t>
            </a:r>
          </a:p>
          <a:p>
            <a:pPr marL="0" indent="0">
              <a:buNone/>
            </a:pPr>
            <a:r>
              <a:rPr lang="ru-RU" sz="6000" dirty="0" smtClean="0"/>
              <a:t>9 – 7 б. – «3»</a:t>
            </a:r>
          </a:p>
          <a:p>
            <a:pPr marL="0" indent="0">
              <a:buNone/>
            </a:pPr>
            <a:r>
              <a:rPr lang="ru-RU" sz="6000" dirty="0" smtClean="0"/>
              <a:t>Менее 7 б – «2»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973999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224</Words>
  <Application>Microsoft Office PowerPoint</Application>
  <PresentationFormat>Экран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АТМОСФЕРНОЕ ДАВЛЕНИЕ. ВЕС ВОЗДУХА. </vt:lpstr>
      <vt:lpstr>Цель урока:</vt:lpstr>
      <vt:lpstr>«Подчеркни нужное»</vt:lpstr>
      <vt:lpstr>Атмосферное давление - </vt:lpstr>
      <vt:lpstr>Презентация PowerPoint</vt:lpstr>
      <vt:lpstr>«Восстановите предложения»</vt:lpstr>
      <vt:lpstr>Цель урока:</vt:lpstr>
      <vt:lpstr>Оцени свою работу:</vt:lpstr>
      <vt:lpstr>Что тебе понравилось на уроке?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</cp:revision>
  <dcterms:created xsi:type="dcterms:W3CDTF">2014-02-27T17:26:37Z</dcterms:created>
  <dcterms:modified xsi:type="dcterms:W3CDTF">2014-02-27T18:39:39Z</dcterms:modified>
</cp:coreProperties>
</file>