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6" r:id="rId3"/>
    <p:sldId id="263" r:id="rId4"/>
    <p:sldId id="258" r:id="rId5"/>
    <p:sldId id="270" r:id="rId6"/>
    <p:sldId id="269" r:id="rId7"/>
    <p:sldId id="259" r:id="rId8"/>
    <p:sldId id="261" r:id="rId9"/>
    <p:sldId id="268" r:id="rId10"/>
    <p:sldId id="264" r:id="rId11"/>
    <p:sldId id="266" r:id="rId12"/>
    <p:sldId id="265" r:id="rId13"/>
    <p:sldId id="271" r:id="rId14"/>
    <p:sldId id="272" r:id="rId15"/>
    <p:sldId id="275" r:id="rId16"/>
    <p:sldId id="273" r:id="rId17"/>
    <p:sldId id="274" r:id="rId18"/>
    <p:sldId id="278" r:id="rId19"/>
    <p:sldId id="279" r:id="rId20"/>
    <p:sldId id="280" r:id="rId21"/>
    <p:sldId id="281" r:id="rId22"/>
    <p:sldId id="282" r:id="rId23"/>
    <p:sldId id="277" r:id="rId24"/>
    <p:sldId id="267" r:id="rId25"/>
    <p:sldId id="27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614F-F204-477F-B976-E828D0F28008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301E-D408-4D2A-AFA5-743AB19F61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614F-F204-477F-B976-E828D0F28008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301E-D408-4D2A-AFA5-743AB19F61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614F-F204-477F-B976-E828D0F28008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301E-D408-4D2A-AFA5-743AB19F61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614F-F204-477F-B976-E828D0F28008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301E-D408-4D2A-AFA5-743AB19F61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614F-F204-477F-B976-E828D0F28008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301E-D408-4D2A-AFA5-743AB19F61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614F-F204-477F-B976-E828D0F28008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301E-D408-4D2A-AFA5-743AB19F61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614F-F204-477F-B976-E828D0F28008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301E-D408-4D2A-AFA5-743AB19F61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614F-F204-477F-B976-E828D0F28008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301E-D408-4D2A-AFA5-743AB19F61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614F-F204-477F-B976-E828D0F28008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301E-D408-4D2A-AFA5-743AB19F61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614F-F204-477F-B976-E828D0F28008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301E-D408-4D2A-AFA5-743AB19F61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614F-F204-477F-B976-E828D0F28008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301E-D408-4D2A-AFA5-743AB19F61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2614F-F204-477F-B976-E828D0F28008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9301E-D408-4D2A-AFA5-743AB19F61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seum.ru/N6" TargetMode="External"/><Relationship Id="rId2" Type="http://schemas.openxmlformats.org/officeDocument/2006/relationships/hyperlink" Target="http://www.museum.ru/N41313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useum.ru/N1934" TargetMode="External"/><Relationship Id="rId4" Type="http://schemas.openxmlformats.org/officeDocument/2006/relationships/hyperlink" Target="http://www.museum.ru/N667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museum.ru/C4455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museum.ru/C4453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2857519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atin typeface="Monotype Corsiva" pitchFamily="66" charset="0"/>
              </a:rPr>
              <a:t>Путешествие по музеям Белгородской области</a:t>
            </a:r>
            <a:endParaRPr lang="ru-RU" sz="6000" b="1" dirty="0">
              <a:latin typeface="Monotype Corsiva" pitchFamily="66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929322" y="4071942"/>
            <a:ext cx="2986086" cy="247175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928934"/>
            <a:ext cx="5629275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Мемориал "В честь героев Курской битвы" - филиал Белгородского государственного историко-краеведческого музея</a:t>
            </a:r>
          </a:p>
        </p:txBody>
      </p:sp>
      <p:pic>
        <p:nvPicPr>
          <p:cNvPr id="3074" name="Picture 2" descr="C:\Documents and Settings\Admin\Рабочий стол\м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643050"/>
            <a:ext cx="7185222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357166"/>
            <a:ext cx="4352956" cy="621510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Мемориальный комплекс "В честь героев Курской битвы" был открыт 3 августа 1973 года, в год 30-летия знаменательных исторических событий. Сооружен он методом народной стройки на бывшем поле Курской битвы у высоты 254,5 метров и является филиалом Белгородского государственного историко-краеведческого музея. Авторы проекта - белгородские художники А.И. Гребенюк, В.И. Казак и В.Д. </a:t>
            </a:r>
            <a:r>
              <a:rPr lang="ru-RU" dirty="0" err="1" smtClean="0"/>
              <a:t>Леус</a:t>
            </a:r>
            <a:r>
              <a:rPr lang="ru-RU" dirty="0" smtClean="0"/>
              <a:t>, архитектор А.Т. Божко. </a:t>
            </a:r>
            <a:endParaRPr lang="ru-RU" dirty="0"/>
          </a:p>
        </p:txBody>
      </p:sp>
      <p:pic>
        <p:nvPicPr>
          <p:cNvPr id="4098" name="Picture 2" descr="C:\Documents and Settings\Admin\Рабочий стол\м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214422"/>
            <a:ext cx="4592814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Мемориальный комплекс "В честь героев Курской битвы" создан на участке 5,25 га и включает в себя: стелу, зал боевой славы, братскую могилу, Вечный огонь, памятник танкистам, огневую позицию артиллеристов, противотанковую пушку полного кавалера ордена Славы старшего сержанта А.Д. Азарова, защищавшего эту высоту, Аллею Героев, часовню Георгия Победоносца </a:t>
            </a:r>
            <a:endParaRPr lang="ru-RU" dirty="0"/>
          </a:p>
        </p:txBody>
      </p:sp>
      <p:pic>
        <p:nvPicPr>
          <p:cNvPr id="1026" name="Picture 2" descr="C:\Documents and Settings\Admin\Рабочий стол\м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3063"/>
            <a:ext cx="4357718" cy="2898747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м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357562"/>
            <a:ext cx="4324350" cy="2876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14348" y="1785926"/>
            <a:ext cx="7772400" cy="3941781"/>
          </a:xfrm>
        </p:spPr>
        <p:txBody>
          <a:bodyPr>
            <a:normAutofit/>
          </a:bodyPr>
          <a:lstStyle/>
          <a:p>
            <a:r>
              <a:rPr lang="ru-RU" b="1" dirty="0"/>
              <a:t>ГУК "Белгородский государственный историко-художественный музей-диорама "Курская битва. Белгородское направление</a:t>
            </a:r>
            <a:r>
              <a:rPr lang="ru-RU" b="1" dirty="0" smtClean="0"/>
              <a:t>"</a:t>
            </a:r>
            <a:endParaRPr lang="ru-RU" b="1" dirty="0"/>
          </a:p>
        </p:txBody>
      </p:sp>
      <p:pic>
        <p:nvPicPr>
          <p:cNvPr id="15362" name="Picture 2" descr="Логотип музе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1905000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85720" y="4857760"/>
            <a:ext cx="8401080" cy="178595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9 мая 1985 г. был открыт Зал боевой славы, где разместились полотно и диорама, посвященные крупнейшему танковому сражению Второй мировой войны. </a:t>
            </a:r>
            <a:endParaRPr lang="ru-RU" dirty="0"/>
          </a:p>
        </p:txBody>
      </p:sp>
      <p:pic>
        <p:nvPicPr>
          <p:cNvPr id="5122" name="Picture 2" descr="C:\Documents and Settings\Admin\Рабочий стол\м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14290"/>
            <a:ext cx="6782163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14282" y="4643446"/>
            <a:ext cx="8643998" cy="200026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Здание выполнено в виде дуги, расположенной на достаточно высоком стилобате и напоминает белый парус. </a:t>
            </a:r>
          </a:p>
          <a:p>
            <a:r>
              <a:rPr lang="ru-RU" dirty="0" smtClean="0"/>
              <a:t>Впереди и сзади основного здания расположены смотровые площадки с боевой техникой периода Великой Отечественной войны </a:t>
            </a:r>
            <a:endParaRPr lang="ru-RU" dirty="0"/>
          </a:p>
        </p:txBody>
      </p:sp>
      <p:pic>
        <p:nvPicPr>
          <p:cNvPr id="2050" name="Picture 2" descr="C:\Documents and Settings\Admin\Рабочий стол\м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1" y="214290"/>
            <a:ext cx="4450343" cy="3357586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м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571612"/>
            <a:ext cx="4695825" cy="3162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596" y="5286388"/>
            <a:ext cx="8501122" cy="157161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Уникальное художественное полотно площадью 1005 кв.м (67х15м) и предметный план площадью 500 кв.м воспроизводят основные боевые эпизоды событий </a:t>
            </a:r>
            <a:r>
              <a:rPr lang="ru-RU" dirty="0" err="1" smtClean="0"/>
              <a:t>Прохоровского</a:t>
            </a:r>
            <a:r>
              <a:rPr lang="ru-RU" dirty="0" smtClean="0"/>
              <a:t> танкового сражения. </a:t>
            </a:r>
            <a:endParaRPr lang="ru-RU" dirty="0"/>
          </a:p>
        </p:txBody>
      </p:sp>
      <p:pic>
        <p:nvPicPr>
          <p:cNvPr id="6146" name="Picture 2" descr="C:\Documents and Settings\Admin\Рабочий стол\м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14290"/>
            <a:ext cx="7000924" cy="50751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02" y="4214818"/>
            <a:ext cx="8643998" cy="171451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</a:t>
            </a:r>
            <a:r>
              <a:rPr lang="ru-RU" dirty="0" smtClean="0"/>
              <a:t> музее открыта постоянно действующая экспозиция " На земле опаленной". </a:t>
            </a:r>
          </a:p>
          <a:p>
            <a:r>
              <a:rPr lang="ru-RU" dirty="0" smtClean="0"/>
              <a:t>Предметы, фотографии, документы рассказывают о событиях Курской битвы и ее участниках. </a:t>
            </a:r>
            <a:endParaRPr lang="ru-RU" dirty="0"/>
          </a:p>
        </p:txBody>
      </p:sp>
      <p:pic>
        <p:nvPicPr>
          <p:cNvPr id="3074" name="Picture 2" descr="C:\Documents and Settings\Admin\Рабочий стол\м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1" y="1071546"/>
            <a:ext cx="8792889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8439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Государственный военно-исторический музей-заповедник "</a:t>
            </a:r>
            <a:r>
              <a:rPr lang="ru-RU" b="1" dirty="0" err="1"/>
              <a:t>Прохоровское</a:t>
            </a:r>
            <a:r>
              <a:rPr lang="ru-RU" b="1" dirty="0"/>
              <a:t> поле</a:t>
            </a:r>
            <a:r>
              <a:rPr lang="ru-RU" b="1" dirty="0" smtClean="0"/>
              <a:t>"</a:t>
            </a:r>
            <a:endParaRPr lang="ru-RU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714876" y="285728"/>
            <a:ext cx="4038600" cy="628654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Музей - заповедник "</a:t>
            </a:r>
            <a:r>
              <a:rPr lang="ru-RU" dirty="0" err="1" smtClean="0"/>
              <a:t>Прохоровское</a:t>
            </a:r>
            <a:r>
              <a:rPr lang="ru-RU" dirty="0" smtClean="0"/>
              <a:t> поле" создан в память об одном из крупнейших сражений Великой Отечественной войны - </a:t>
            </a:r>
            <a:r>
              <a:rPr lang="ru-RU" dirty="0" err="1" smtClean="0"/>
              <a:t>Прохоровском</a:t>
            </a:r>
            <a:r>
              <a:rPr lang="ru-RU" dirty="0" smtClean="0"/>
              <a:t> сражении. 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Он посвящен сражению, вошедшему в историю Великой Отечественной войны как сражение, наиболее насыщенное бронетанковой техникой: 1200 танков и самоходных орудий.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Documents and Settings\Admin\Рабочий стол\м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4347828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441583"/>
          </a:xfrm>
        </p:spPr>
        <p:txBody>
          <a:bodyPr>
            <a:normAutofit/>
          </a:bodyPr>
          <a:lstStyle/>
          <a:p>
            <a:r>
              <a:rPr lang="ru-RU" b="1" dirty="0"/>
              <a:t>Белгородский государственный историко-краеведческий </a:t>
            </a:r>
            <a:r>
              <a:rPr lang="ru-RU" b="1" dirty="0" smtClean="0"/>
              <a:t>музей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4929198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Admin\Рабочий стол\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1952625" cy="2419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К 50-летию Великой Победы были воздвигнуты Памятник Победы - Звонница и Храм святых апостолов Петра и Павла, которые считаются символами третьего ратного поля России. </a:t>
            </a:r>
            <a:endParaRPr lang="ru-RU" dirty="0"/>
          </a:p>
        </p:txBody>
      </p:sp>
      <p:pic>
        <p:nvPicPr>
          <p:cNvPr id="5122" name="Picture 2" descr="C:\Documents and Settings\Admin\Рабочий стол\м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4643470" cy="63832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214291"/>
            <a:ext cx="3214710" cy="4357717"/>
          </a:xfrm>
        </p:spPr>
        <p:txBody>
          <a:bodyPr>
            <a:normAutofit fontScale="92500" lnSpcReduction="10000"/>
          </a:bodyPr>
          <a:lstStyle/>
          <a:p>
            <a:pPr marL="176213" indent="-176213"/>
            <a:r>
              <a:rPr lang="ru-RU" dirty="0" smtClean="0"/>
              <a:t>Особо чтимые места: Захоронения советских воинов периода Великой Отечественной войны - братские могилы. Самые крупные из них расположены в селе Прелестное и хуторе Сторожевое. </a:t>
            </a:r>
            <a:endParaRPr lang="ru-RU" dirty="0"/>
          </a:p>
        </p:txBody>
      </p:sp>
      <p:pic>
        <p:nvPicPr>
          <p:cNvPr id="4098" name="Picture 2" descr="C:\Documents and Settings\Admin\Рабочий стол\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714620"/>
            <a:ext cx="5438775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285728"/>
            <a:ext cx="4038600" cy="4525963"/>
          </a:xfrm>
        </p:spPr>
        <p:txBody>
          <a:bodyPr/>
          <a:lstStyle/>
          <a:p>
            <a:r>
              <a:rPr lang="ru-RU" dirty="0" smtClean="0"/>
              <a:t>В музее истории </a:t>
            </a:r>
            <a:r>
              <a:rPr lang="ru-RU" dirty="0" err="1" smtClean="0"/>
              <a:t>Прохоровского</a:t>
            </a:r>
            <a:r>
              <a:rPr lang="ru-RU" dirty="0" smtClean="0"/>
              <a:t> сражения постоянно действуют выставки. Посвященные истории Курской битвы и сражения под Прохоровкой. </a:t>
            </a:r>
            <a:endParaRPr lang="ru-RU" dirty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286388"/>
            <a:ext cx="3857652" cy="432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Admin\Рабочий стол\м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642918"/>
            <a:ext cx="3990975" cy="4543425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м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929066"/>
            <a:ext cx="3800475" cy="2428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Admin\Рабочий стол\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-14288"/>
            <a:ext cx="9163050" cy="6886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Памятные даты </a:t>
            </a:r>
          </a:p>
          <a:p>
            <a:r>
              <a:rPr lang="ru-RU" dirty="0" smtClean="0"/>
              <a:t>6 января - </a:t>
            </a:r>
            <a:r>
              <a:rPr lang="ru-RU" dirty="0" smtClean="0">
                <a:hlinkClick r:id="rId2"/>
              </a:rPr>
              <a:t>День образования Белгородской области</a:t>
            </a:r>
            <a:endParaRPr lang="ru-RU" b="1" dirty="0"/>
          </a:p>
          <a:p>
            <a:r>
              <a:rPr lang="ru-RU" dirty="0" smtClean="0"/>
              <a:t>9 мая - </a:t>
            </a:r>
            <a:r>
              <a:rPr lang="ru-RU" dirty="0" smtClean="0">
                <a:hlinkClick r:id="rId3"/>
              </a:rPr>
              <a:t>День Победы</a:t>
            </a:r>
            <a:r>
              <a:rPr lang="ru-RU" dirty="0" smtClean="0"/>
              <a:t>    </a:t>
            </a:r>
          </a:p>
          <a:p>
            <a:r>
              <a:rPr lang="ru-RU" dirty="0" smtClean="0"/>
              <a:t>5 августа - </a:t>
            </a:r>
            <a:r>
              <a:rPr lang="ru-RU" dirty="0" smtClean="0">
                <a:hlinkClick r:id="rId4"/>
              </a:rPr>
              <a:t>День освобождения г. Белгорода от немецко-фашистских захватчиков</a:t>
            </a:r>
            <a:r>
              <a:rPr lang="ru-RU" dirty="0" smtClean="0"/>
              <a:t>     </a:t>
            </a:r>
          </a:p>
          <a:p>
            <a:r>
              <a:rPr lang="ru-RU" dirty="0" smtClean="0"/>
              <a:t>12 июля - </a:t>
            </a:r>
            <a:r>
              <a:rPr lang="ru-RU" dirty="0" smtClean="0">
                <a:hlinkClick r:id="rId5"/>
              </a:rPr>
              <a:t>День </a:t>
            </a:r>
            <a:r>
              <a:rPr lang="ru-RU" dirty="0" err="1" smtClean="0">
                <a:hlinkClick r:id="rId5"/>
              </a:rPr>
              <a:t>Прохоровского</a:t>
            </a:r>
            <a:r>
              <a:rPr lang="ru-RU" dirty="0" smtClean="0">
                <a:hlinkClick r:id="rId5"/>
              </a:rPr>
              <a:t> танкового сражения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8496300" cy="5381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500306"/>
            <a:ext cx="4210080" cy="435769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 годы Великой Отечественной войны фашистскими оккупантами были уничтожены и разграблены все музейные ценности. Лишь после войны вновь начался сбор экспонатов. В 1964 году городской краеведческий музей получил статус областного. 22 октября 1973 года музей открылся для посетителей в здании Преображенского собора. В 1991 году здание собора было возвращено епархии, и музей был переведен в новое здание </a:t>
            </a:r>
            <a:endParaRPr lang="ru-RU" dirty="0"/>
          </a:p>
        </p:txBody>
      </p:sp>
      <p:sp>
        <p:nvSpPr>
          <p:cNvPr id="6" name="Содержимое 5"/>
          <p:cNvSpPr txBox="1">
            <a:spLocks/>
          </p:cNvSpPr>
          <p:nvPr/>
        </p:nvSpPr>
        <p:spPr>
          <a:xfrm>
            <a:off x="357158" y="285728"/>
            <a:ext cx="8401080" cy="191134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Белгородский государственный историко-краеведческий музей - одно из старейших учреждений культуры области. Был открыт 25 октября 1924 года. За короткое время были сформированы фонды музея, насчитывавшие в тот период около восьми тысяч единиц. </a:t>
            </a:r>
          </a:p>
        </p:txBody>
      </p:sp>
      <p:pic>
        <p:nvPicPr>
          <p:cNvPr id="3074" name="Picture 2" descr="C:\Documents and Settings\Admin\Рабочий стол\м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14153"/>
            <a:ext cx="4038600" cy="2698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20" y="4572008"/>
            <a:ext cx="8401080" cy="207170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Представленные на ней экспонаты знакомят с уникальными памятниками природы края, разнообразием животного и растительного мира. Особое место занимает исторический раздел экспозиции, рассказывающий о событиях в крае с древнейших времен до наших дней. Среди экспонатов - археологические памятники скифской и салтово-маяцкой культуры, материалы о возникновении Белгорода и его роли в российской истории, о важнейших событиях прошлого на территории края и выдающихся уроженцах </a:t>
            </a:r>
            <a:r>
              <a:rPr lang="ru-RU" dirty="0" err="1" smtClean="0"/>
              <a:t>Белгородчины</a:t>
            </a:r>
            <a:r>
              <a:rPr lang="ru-RU" dirty="0"/>
              <a:t>.</a:t>
            </a:r>
            <a:endParaRPr lang="ru-RU" dirty="0" smtClean="0"/>
          </a:p>
        </p:txBody>
      </p:sp>
      <p:pic>
        <p:nvPicPr>
          <p:cNvPr id="4098" name="Picture 2" descr="C:\Documents and Settings\Admin\Рабочий стол\м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7086"/>
            <a:ext cx="5715040" cy="43010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hlinkClick r:id="rId2"/>
              </a:rPr>
              <a:t>Половецкое каменное изваяние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скульптура  XI-XIII вв.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Изваяние изображено в полный рост сидящим на камне, руки сложены впереди. Устанавливалось на могилах знатных воинов. Найдено на территории </a:t>
            </a:r>
            <a:r>
              <a:rPr lang="ru-RU" dirty="0" err="1" smtClean="0"/>
              <a:t>Корочанского</a:t>
            </a:r>
            <a:r>
              <a:rPr lang="ru-RU" dirty="0" smtClean="0"/>
              <a:t> района Белгородской области </a:t>
            </a:r>
            <a:endParaRPr lang="ru-RU" dirty="0"/>
          </a:p>
        </p:txBody>
      </p:sp>
      <p:pic>
        <p:nvPicPr>
          <p:cNvPr id="5122" name="Picture 2" descr="C:\Documents and Settings\Admin\Рабочий стол\м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1357298"/>
            <a:ext cx="3714776" cy="53542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6248" y="214290"/>
            <a:ext cx="4572032" cy="635798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hlinkClick r:id="rId2"/>
              </a:rPr>
              <a:t>Костюм </a:t>
            </a:r>
            <a:r>
              <a:rPr lang="ru-RU" dirty="0" err="1" smtClean="0">
                <a:hlinkClick r:id="rId2"/>
              </a:rPr>
              <a:t>поневный</a:t>
            </a:r>
            <a:r>
              <a:rPr lang="ru-RU" dirty="0" smtClean="0">
                <a:hlinkClick r:id="rId2"/>
              </a:rPr>
              <a:t> женский праздничный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крестьянская одежда</a:t>
            </a:r>
            <a:br>
              <a:rPr lang="ru-RU" dirty="0" smtClean="0"/>
            </a:br>
            <a:r>
              <a:rPr lang="ru-RU" dirty="0" smtClean="0"/>
              <a:t>Конец XIX - начало XX в.</a:t>
            </a:r>
          </a:p>
          <a:p>
            <a:endParaRPr lang="ru-RU" dirty="0"/>
          </a:p>
          <a:p>
            <a:r>
              <a:rPr lang="ru-RU" dirty="0" smtClean="0"/>
              <a:t>Костюм женский с. Алексеевка </a:t>
            </a:r>
            <a:r>
              <a:rPr lang="ru-RU" dirty="0" err="1" smtClean="0"/>
              <a:t>Бирючанского</a:t>
            </a:r>
            <a:r>
              <a:rPr lang="ru-RU" dirty="0" smtClean="0"/>
              <a:t> уезда Воронежской губернии. Состоит из рубахи из белого домотканого полотна, украшенной черной вышивкой в технике "набор"; поневы из волосени в клетку из черной прошвы, по низу украшено цветным геометрическим орнаментом; фартука из белого домотканого полотна, орнаментированного в той же композиции, что и рубаха; пояса домотканого из цветных шерстяных нитей </a:t>
            </a:r>
          </a:p>
        </p:txBody>
      </p:sp>
      <p:pic>
        <p:nvPicPr>
          <p:cNvPr id="6146" name="Picture 2" descr="C:\Documents and Settings\Admin\Рабочий стол\м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4090043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Admin\Рабочий стол\м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7" y="285728"/>
            <a:ext cx="5460043" cy="3643338"/>
          </a:xfrm>
          <a:prstGeom prst="rect">
            <a:avLst/>
          </a:prstGeom>
          <a:noFill/>
        </p:spPr>
      </p:pic>
      <p:pic>
        <p:nvPicPr>
          <p:cNvPr id="7171" name="Picture 3" descr="C:\Documents and Settings\Admin\Рабочий стол\м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571876"/>
            <a:ext cx="4598923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м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1" y="214290"/>
            <a:ext cx="6005369" cy="4000528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м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357430"/>
            <a:ext cx="4844084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14282" y="3429000"/>
            <a:ext cx="8715436" cy="328614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Белгородская земля - это родина актёра М.С. Щепкина, критика и философа Н.Н. Страхова, писателя-пушкиниста А.И. Гессена. В музее хранятся мемориальные вещи уроженцев края: библиографа В. Владиславлева (Гульбинского), изобретателя, кинематографиста, литератора Н.Д. </a:t>
            </a:r>
            <a:r>
              <a:rPr lang="ru-RU" dirty="0" err="1" smtClean="0"/>
              <a:t>Анощенко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Сотрудники музея комплектуют фонды и ведут научно-просветительную работу, бережно сохраняя историю Белгородского регионального отделения Союза писателей СССР, России.</a:t>
            </a:r>
            <a:endParaRPr lang="ru-RU" dirty="0"/>
          </a:p>
        </p:txBody>
      </p:sp>
      <p:pic>
        <p:nvPicPr>
          <p:cNvPr id="2050" name="Picture 2" descr="C:\Documents and Settings\Admin\Рабочий стол\м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4279824" cy="321471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857752" y="285728"/>
            <a:ext cx="392909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Постоянная экспозиция музея представляет деятельность литераторов, проживавших на территории нынешней Белгородской области, и уроженцев края с XVIII века до настоящего времени.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697</Words>
  <Application>Microsoft Office PowerPoint</Application>
  <PresentationFormat>Экран (4:3)</PresentationFormat>
  <Paragraphs>36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Путешествие по музеям Белгородской области</vt:lpstr>
      <vt:lpstr>Белгородский государственный историко-краеведческий музей</vt:lpstr>
      <vt:lpstr>Слайд 3</vt:lpstr>
      <vt:lpstr>Слайд 4</vt:lpstr>
      <vt:lpstr>Половецкое каменное изваяние скульптура  XI-XIII вв.</vt:lpstr>
      <vt:lpstr>Слайд 6</vt:lpstr>
      <vt:lpstr>Слайд 7</vt:lpstr>
      <vt:lpstr>Слайд 8</vt:lpstr>
      <vt:lpstr>Слайд 9</vt:lpstr>
      <vt:lpstr>Мемориал "В честь героев Курской битвы" - филиал Белгородского государственного историко-краеведческого музея</vt:lpstr>
      <vt:lpstr>Слайд 11</vt:lpstr>
      <vt:lpstr>Слайд 12</vt:lpstr>
      <vt:lpstr>ГУК "Белгородский государственный историко-художественный музей-диорама "Курская битва. Белгородское направление"</vt:lpstr>
      <vt:lpstr>Слайд 14</vt:lpstr>
      <vt:lpstr>Слайд 15</vt:lpstr>
      <vt:lpstr>Слайд 16</vt:lpstr>
      <vt:lpstr>Слайд 17</vt:lpstr>
      <vt:lpstr>Государственный военно-исторический музей-заповедник "Прохоровское поле"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Белгородский государственный историко-краеведческий музей</dc:title>
  <dc:creator>ВЕНЕРА</dc:creator>
  <cp:lastModifiedBy>Admin</cp:lastModifiedBy>
  <cp:revision>30</cp:revision>
  <dcterms:created xsi:type="dcterms:W3CDTF">2011-03-16T15:19:28Z</dcterms:created>
  <dcterms:modified xsi:type="dcterms:W3CDTF">2013-12-21T20:45:09Z</dcterms:modified>
</cp:coreProperties>
</file>