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12.xml" ContentType="application/vnd.openxmlformats-officedocument.drawingml.diagramColors+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gif" ContentType="image/gif"/>
  <Override PartName="/ppt/diagrams/quickStyle12.xml" ContentType="application/vnd.openxmlformats-officedocument.drawingml.diagramStyle+xml"/>
  <Override PartName="/ppt/diagrams/drawing13.xml" ContentType="application/vnd.ms-office.drawingml.diagramDrawing+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wmf" ContentType="image/x-wmf"/>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2"/>
  </p:notesMasterIdLst>
  <p:handoutMasterIdLst>
    <p:handoutMasterId r:id="rId43"/>
  </p:handoutMasterIdLst>
  <p:sldIdLst>
    <p:sldId id="256" r:id="rId2"/>
    <p:sldId id="266" r:id="rId3"/>
    <p:sldId id="257" r:id="rId4"/>
    <p:sldId id="264" r:id="rId5"/>
    <p:sldId id="263" r:id="rId6"/>
    <p:sldId id="258" r:id="rId7"/>
    <p:sldId id="260" r:id="rId8"/>
    <p:sldId id="261" r:id="rId9"/>
    <p:sldId id="262" r:id="rId10"/>
    <p:sldId id="269" r:id="rId11"/>
    <p:sldId id="265" r:id="rId12"/>
    <p:sldId id="268" r:id="rId13"/>
    <p:sldId id="270" r:id="rId14"/>
    <p:sldId id="272" r:id="rId15"/>
    <p:sldId id="273" r:id="rId16"/>
    <p:sldId id="274" r:id="rId17"/>
    <p:sldId id="276" r:id="rId18"/>
    <p:sldId id="277" r:id="rId19"/>
    <p:sldId id="300" r:id="rId20"/>
    <p:sldId id="278" r:id="rId21"/>
    <p:sldId id="275" r:id="rId22"/>
    <p:sldId id="285" r:id="rId23"/>
    <p:sldId id="287" r:id="rId24"/>
    <p:sldId id="282" r:id="rId25"/>
    <p:sldId id="279" r:id="rId26"/>
    <p:sldId id="283" r:id="rId27"/>
    <p:sldId id="288" r:id="rId28"/>
    <p:sldId id="284" r:id="rId29"/>
    <p:sldId id="289" r:id="rId30"/>
    <p:sldId id="290" r:id="rId31"/>
    <p:sldId id="291" r:id="rId32"/>
    <p:sldId id="296" r:id="rId33"/>
    <p:sldId id="294" r:id="rId34"/>
    <p:sldId id="297" r:id="rId35"/>
    <p:sldId id="298" r:id="rId36"/>
    <p:sldId id="299" r:id="rId37"/>
    <p:sldId id="304" r:id="rId38"/>
    <p:sldId id="280" r:id="rId39"/>
    <p:sldId id="281" r:id="rId40"/>
    <p:sldId id="286" r:id="rId41"/>
  </p:sldIdLst>
  <p:sldSz cx="9144000" cy="6858000" type="screen4x3"/>
  <p:notesSz cx="6858000" cy="9144000"/>
  <p:custDataLst>
    <p:tags r:id="rId44"/>
  </p:custData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p:clrMru>
</p:presentationPr>
</file>

<file path=ppt/tableStyles.xml><?xml version="1.0" encoding="utf-8"?>
<a:tblStyleLst xmlns:a="http://schemas.openxmlformats.org/drawingml/2006/main" def="{5C22544A-7EE6-4342-B048-85BDC9FD1C3A}">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5907" autoAdjust="0"/>
  </p:normalViewPr>
  <p:slideViewPr>
    <p:cSldViewPr>
      <p:cViewPr varScale="1">
        <p:scale>
          <a:sx n="66" d="100"/>
          <a:sy n="66" d="100"/>
        </p:scale>
        <p:origin x="-120"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084"/>
    </p:cViewPr>
  </p:sorterViewPr>
  <p:notesViewPr>
    <p:cSldViewPr>
      <p:cViewPr varScale="1">
        <p:scale>
          <a:sx n="56" d="100"/>
          <a:sy n="56" d="100"/>
        </p:scale>
        <p:origin x="-283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_rels/data9.xml.rels><?xml version="1.0" encoding="UTF-8" standalone="yes"?>
<Relationships xmlns="http://schemas.openxmlformats.org/package/2006/relationships"><Relationship Id="rId1" Type="http://schemas.openxmlformats.org/officeDocument/2006/relationships/image" Target="../media/image2.gif"/></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B9464-1619-406A-8E57-7E8B04FB9215}"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ru-RU"/>
        </a:p>
      </dgm:t>
    </dgm:pt>
    <dgm:pt modelId="{373C2581-637C-4D62-8F28-D43C21F7A4A5}">
      <dgm:prSet phldrT="[Текст]"/>
      <dgm:spPr>
        <a:solidFill>
          <a:schemeClr val="tx2">
            <a:lumMod val="75000"/>
          </a:schemeClr>
        </a:solidFill>
      </dgm:spPr>
      <dgm:t>
        <a:bodyPr/>
        <a:lstStyle/>
        <a:p>
          <a:pPr algn="ctr"/>
          <a:r>
            <a:rPr lang="ru-RU" dirty="0" smtClean="0"/>
            <a:t>Концепция модернизации </a:t>
          </a:r>
        </a:p>
        <a:p>
          <a:pPr algn="ctr"/>
          <a:r>
            <a:rPr lang="ru-RU" dirty="0" smtClean="0"/>
            <a:t>российского образования</a:t>
          </a:r>
          <a:endParaRPr lang="ru-RU" dirty="0"/>
        </a:p>
      </dgm:t>
    </dgm:pt>
    <dgm:pt modelId="{7B71951A-CCF7-4333-8B83-CF1F30102B23}" type="sibTrans" cxnId="{6C59CA40-2867-4528-A463-1AE3759BF23D}">
      <dgm:prSet/>
      <dgm:spPr/>
      <dgm:t>
        <a:bodyPr/>
        <a:lstStyle/>
        <a:p>
          <a:endParaRPr lang="ru-RU"/>
        </a:p>
      </dgm:t>
    </dgm:pt>
    <dgm:pt modelId="{816AF4F8-E5CD-47BB-9EE4-7E749A1B446C}" type="parTrans" cxnId="{6C59CA40-2867-4528-A463-1AE3759BF23D}">
      <dgm:prSet/>
      <dgm:spPr/>
      <dgm:t>
        <a:bodyPr/>
        <a:lstStyle/>
        <a:p>
          <a:endParaRPr lang="ru-RU"/>
        </a:p>
      </dgm:t>
    </dgm:pt>
    <dgm:pt modelId="{32B8A0B7-81B5-4246-A630-BC310426A39B}">
      <dgm:prSet/>
      <dgm:spPr>
        <a:solidFill>
          <a:schemeClr val="tx1">
            <a:lumMod val="50000"/>
            <a:lumOff val="50000"/>
          </a:schemeClr>
        </a:solidFill>
      </dgm:spPr>
      <dgm:t>
        <a:bodyPr/>
        <a:lstStyle/>
        <a:p>
          <a:r>
            <a:rPr lang="ru-RU" dirty="0" smtClean="0"/>
            <a:t>«…формировать целостную систему универсальных знаний, умений и навыков, а также опыт самостоятельной деятельности и личной ответственности обучающихся, то есть ключевые компетенции, определяющие современное качество содержания образования".</a:t>
          </a:r>
          <a:endParaRPr lang="ru-RU" dirty="0"/>
        </a:p>
      </dgm:t>
    </dgm:pt>
    <dgm:pt modelId="{8F1E1262-7488-4506-8864-C31C1B10EAA5}" type="parTrans" cxnId="{670801AA-ED5A-46B5-83AE-271136995E5C}">
      <dgm:prSet/>
      <dgm:spPr/>
      <dgm:t>
        <a:bodyPr/>
        <a:lstStyle/>
        <a:p>
          <a:endParaRPr lang="ru-RU"/>
        </a:p>
      </dgm:t>
    </dgm:pt>
    <dgm:pt modelId="{A01B7A4A-3EB3-4847-AEA7-D9ECEC81D3BC}" type="sibTrans" cxnId="{670801AA-ED5A-46B5-83AE-271136995E5C}">
      <dgm:prSet/>
      <dgm:spPr/>
      <dgm:t>
        <a:bodyPr/>
        <a:lstStyle/>
        <a:p>
          <a:endParaRPr lang="ru-RU"/>
        </a:p>
      </dgm:t>
    </dgm:pt>
    <dgm:pt modelId="{B20F5CDE-828D-49AD-8B49-1EECFB448B93}" type="pres">
      <dgm:prSet presAssocID="{986B9464-1619-406A-8E57-7E8B04FB9215}" presName="linear" presStyleCnt="0">
        <dgm:presLayoutVars>
          <dgm:animLvl val="lvl"/>
          <dgm:resizeHandles val="exact"/>
        </dgm:presLayoutVars>
      </dgm:prSet>
      <dgm:spPr/>
      <dgm:t>
        <a:bodyPr/>
        <a:lstStyle/>
        <a:p>
          <a:endParaRPr lang="ru-RU"/>
        </a:p>
      </dgm:t>
    </dgm:pt>
    <dgm:pt modelId="{A8748C35-EC9F-4A61-9AD6-CD32680F1A46}" type="pres">
      <dgm:prSet presAssocID="{373C2581-637C-4D62-8F28-D43C21F7A4A5}" presName="parentText" presStyleLbl="node1" presStyleIdx="0" presStyleCnt="2" custScaleY="38442">
        <dgm:presLayoutVars>
          <dgm:chMax val="0"/>
          <dgm:bulletEnabled val="1"/>
        </dgm:presLayoutVars>
      </dgm:prSet>
      <dgm:spPr/>
      <dgm:t>
        <a:bodyPr/>
        <a:lstStyle/>
        <a:p>
          <a:endParaRPr lang="ru-RU"/>
        </a:p>
      </dgm:t>
    </dgm:pt>
    <dgm:pt modelId="{BA5E6A22-0C37-475A-BB1B-0BE594188658}" type="pres">
      <dgm:prSet presAssocID="{7B71951A-CCF7-4333-8B83-CF1F30102B23}" presName="spacer" presStyleCnt="0"/>
      <dgm:spPr/>
    </dgm:pt>
    <dgm:pt modelId="{2F3C7DB9-FE56-4446-8B24-E900A249D4EE}" type="pres">
      <dgm:prSet presAssocID="{32B8A0B7-81B5-4246-A630-BC310426A39B}" presName="parentText" presStyleLbl="node1" presStyleIdx="1" presStyleCnt="2">
        <dgm:presLayoutVars>
          <dgm:chMax val="0"/>
          <dgm:bulletEnabled val="1"/>
        </dgm:presLayoutVars>
      </dgm:prSet>
      <dgm:spPr/>
      <dgm:t>
        <a:bodyPr/>
        <a:lstStyle/>
        <a:p>
          <a:endParaRPr lang="ru-RU"/>
        </a:p>
      </dgm:t>
    </dgm:pt>
  </dgm:ptLst>
  <dgm:cxnLst>
    <dgm:cxn modelId="{D3C8301F-2CEF-4453-AE5C-F4BA1AE85288}" type="presOf" srcId="{373C2581-637C-4D62-8F28-D43C21F7A4A5}" destId="{A8748C35-EC9F-4A61-9AD6-CD32680F1A46}" srcOrd="0" destOrd="0" presId="urn:microsoft.com/office/officeart/2005/8/layout/vList2"/>
    <dgm:cxn modelId="{B1685C4B-3C6E-4084-B183-D6F0B19F7E66}" type="presOf" srcId="{32B8A0B7-81B5-4246-A630-BC310426A39B}" destId="{2F3C7DB9-FE56-4446-8B24-E900A249D4EE}" srcOrd="0" destOrd="0" presId="urn:microsoft.com/office/officeart/2005/8/layout/vList2"/>
    <dgm:cxn modelId="{6C59CA40-2867-4528-A463-1AE3759BF23D}" srcId="{986B9464-1619-406A-8E57-7E8B04FB9215}" destId="{373C2581-637C-4D62-8F28-D43C21F7A4A5}" srcOrd="0" destOrd="0" parTransId="{816AF4F8-E5CD-47BB-9EE4-7E749A1B446C}" sibTransId="{7B71951A-CCF7-4333-8B83-CF1F30102B23}"/>
    <dgm:cxn modelId="{187C866B-81FB-4674-94C8-C4D7DD26B492}" type="presOf" srcId="{986B9464-1619-406A-8E57-7E8B04FB9215}" destId="{B20F5CDE-828D-49AD-8B49-1EECFB448B93}" srcOrd="0" destOrd="0" presId="urn:microsoft.com/office/officeart/2005/8/layout/vList2"/>
    <dgm:cxn modelId="{670801AA-ED5A-46B5-83AE-271136995E5C}" srcId="{986B9464-1619-406A-8E57-7E8B04FB9215}" destId="{32B8A0B7-81B5-4246-A630-BC310426A39B}" srcOrd="1" destOrd="0" parTransId="{8F1E1262-7488-4506-8864-C31C1B10EAA5}" sibTransId="{A01B7A4A-3EB3-4847-AEA7-D9ECEC81D3BC}"/>
    <dgm:cxn modelId="{DD1D7095-E3D8-48DB-BF18-1E7380D13622}" type="presParOf" srcId="{B20F5CDE-828D-49AD-8B49-1EECFB448B93}" destId="{A8748C35-EC9F-4A61-9AD6-CD32680F1A46}" srcOrd="0" destOrd="0" presId="urn:microsoft.com/office/officeart/2005/8/layout/vList2"/>
    <dgm:cxn modelId="{52A87FCA-E676-41C3-85CF-2BC25B8204DD}" type="presParOf" srcId="{B20F5CDE-828D-49AD-8B49-1EECFB448B93}" destId="{BA5E6A22-0C37-475A-BB1B-0BE594188658}" srcOrd="1" destOrd="0" presId="urn:microsoft.com/office/officeart/2005/8/layout/vList2"/>
    <dgm:cxn modelId="{822CC54E-BE8E-4D32-BC59-14142CDC8C8B}" type="presParOf" srcId="{B20F5CDE-828D-49AD-8B49-1EECFB448B93}" destId="{2F3C7DB9-FE56-4446-8B24-E900A249D4EE}"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F76024-580E-4B81-99A3-BC6989E8122D}" type="doc">
      <dgm:prSet loTypeId="urn:microsoft.com/office/officeart/2005/8/layout/vList5" loCatId="list" qsTypeId="urn:microsoft.com/office/officeart/2005/8/quickstyle/simple1#7" qsCatId="simple" csTypeId="urn:microsoft.com/office/officeart/2005/8/colors/accent1_2#7" csCatId="accent1" phldr="1"/>
      <dgm:spPr/>
      <dgm:t>
        <a:bodyPr/>
        <a:lstStyle/>
        <a:p>
          <a:endParaRPr lang="ru-RU"/>
        </a:p>
      </dgm:t>
    </dgm:pt>
    <dgm:pt modelId="{9F61DB46-8443-4BF2-BFD7-72CB974EBD75}">
      <dgm:prSet phldrT="[Текст]" custT="1"/>
      <dgm:spPr>
        <a:solidFill>
          <a:schemeClr val="accent4">
            <a:lumMod val="20000"/>
            <a:lumOff val="80000"/>
          </a:schemeClr>
        </a:solidFill>
      </dgm:spPr>
      <dgm:t>
        <a:bodyPr vert="vert270"/>
        <a:lstStyle/>
        <a:p>
          <a:r>
            <a:rPr lang="ru-RU" sz="2000" dirty="0" smtClean="0">
              <a:solidFill>
                <a:srgbClr val="C00000"/>
              </a:solidFill>
            </a:rPr>
            <a:t>регулятивные</a:t>
          </a:r>
          <a:endParaRPr lang="ru-RU" sz="2000" dirty="0">
            <a:solidFill>
              <a:srgbClr val="C00000"/>
            </a:solidFill>
          </a:endParaRPr>
        </a:p>
      </dgm:t>
    </dgm:pt>
    <dgm:pt modelId="{D236E068-25C6-4506-9DA2-FBDDF1A06A63}" type="parTrans" cxnId="{F5E9C514-26DC-4EFC-8B1A-7FBEB66F4650}">
      <dgm:prSet/>
      <dgm:spPr/>
      <dgm:t>
        <a:bodyPr/>
        <a:lstStyle/>
        <a:p>
          <a:endParaRPr lang="ru-RU"/>
        </a:p>
      </dgm:t>
    </dgm:pt>
    <dgm:pt modelId="{57065A17-9876-472F-B534-439819C5F952}" type="sibTrans" cxnId="{F5E9C514-26DC-4EFC-8B1A-7FBEB66F4650}">
      <dgm:prSet/>
      <dgm:spPr/>
      <dgm:t>
        <a:bodyPr/>
        <a:lstStyle/>
        <a:p>
          <a:endParaRPr lang="ru-RU"/>
        </a:p>
      </dgm:t>
    </dgm:pt>
    <dgm:pt modelId="{BD7FE1FF-1E4A-4C1A-9942-B8EF33529590}">
      <dgm:prSet phldrT="[Текст]" custT="1"/>
      <dgm:spPr>
        <a:solidFill>
          <a:schemeClr val="tx2">
            <a:lumMod val="20000"/>
            <a:lumOff val="80000"/>
            <a:alpha val="90000"/>
          </a:schemeClr>
        </a:solidFill>
      </dgm:spPr>
      <dgm:t>
        <a:bodyPr/>
        <a:lstStyle/>
        <a:p>
          <a:r>
            <a:rPr lang="ru-RU" sz="2000" dirty="0" smtClean="0"/>
            <a:t>Целеполагание</a:t>
          </a:r>
          <a:endParaRPr lang="ru-RU" sz="2000" dirty="0"/>
        </a:p>
      </dgm:t>
    </dgm:pt>
    <dgm:pt modelId="{44E5B0C4-4046-4A50-98A5-945DFD0C61FC}" type="parTrans" cxnId="{00097E71-BE4D-4603-A0BA-6F660397E8B4}">
      <dgm:prSet/>
      <dgm:spPr/>
      <dgm:t>
        <a:bodyPr/>
        <a:lstStyle/>
        <a:p>
          <a:endParaRPr lang="ru-RU"/>
        </a:p>
      </dgm:t>
    </dgm:pt>
    <dgm:pt modelId="{76837986-9CD4-4400-BAB2-ADC2EB353742}" type="sibTrans" cxnId="{00097E71-BE4D-4603-A0BA-6F660397E8B4}">
      <dgm:prSet/>
      <dgm:spPr/>
      <dgm:t>
        <a:bodyPr/>
        <a:lstStyle/>
        <a:p>
          <a:endParaRPr lang="ru-RU"/>
        </a:p>
      </dgm:t>
    </dgm:pt>
    <dgm:pt modelId="{C9BE2C6E-DDC1-42B6-B590-6C9E95E9D4F1}">
      <dgm:prSet phldrT="[Текст]" custT="1"/>
      <dgm:spPr>
        <a:solidFill>
          <a:schemeClr val="accent5">
            <a:lumMod val="40000"/>
            <a:lumOff val="60000"/>
          </a:schemeClr>
        </a:solidFill>
      </dgm:spPr>
      <dgm:t>
        <a:bodyPr vert="vert270"/>
        <a:lstStyle/>
        <a:p>
          <a:r>
            <a:rPr lang="ru-RU" sz="2000" dirty="0" smtClean="0">
              <a:solidFill>
                <a:srgbClr val="C00000"/>
              </a:solidFill>
            </a:rPr>
            <a:t>коммуникативные</a:t>
          </a:r>
          <a:endParaRPr lang="ru-RU" sz="2000" dirty="0">
            <a:solidFill>
              <a:srgbClr val="C00000"/>
            </a:solidFill>
          </a:endParaRPr>
        </a:p>
      </dgm:t>
    </dgm:pt>
    <dgm:pt modelId="{6DB06D68-38D9-4C0B-AC08-641950F53486}" type="parTrans" cxnId="{BB955E16-B89C-44EA-B71B-DDFAF672D441}">
      <dgm:prSet/>
      <dgm:spPr/>
      <dgm:t>
        <a:bodyPr/>
        <a:lstStyle/>
        <a:p>
          <a:endParaRPr lang="ru-RU"/>
        </a:p>
      </dgm:t>
    </dgm:pt>
    <dgm:pt modelId="{36FE0BCB-23C7-43A7-8A01-F3F87AED674A}" type="sibTrans" cxnId="{BB955E16-B89C-44EA-B71B-DDFAF672D441}">
      <dgm:prSet/>
      <dgm:spPr/>
      <dgm:t>
        <a:bodyPr/>
        <a:lstStyle/>
        <a:p>
          <a:endParaRPr lang="ru-RU"/>
        </a:p>
      </dgm:t>
    </dgm:pt>
    <dgm:pt modelId="{537B9515-7566-4570-8FD0-9CDF834B74D6}">
      <dgm:prSet phldrT="[Текст]" custT="1"/>
      <dgm:spPr>
        <a:solidFill>
          <a:schemeClr val="tx2">
            <a:lumMod val="20000"/>
            <a:lumOff val="80000"/>
            <a:alpha val="90000"/>
          </a:schemeClr>
        </a:solidFill>
      </dgm:spPr>
      <dgm:t>
        <a:bodyPr/>
        <a:lstStyle/>
        <a:p>
          <a:r>
            <a:rPr lang="ru-RU" sz="2000" dirty="0" smtClean="0"/>
            <a:t>Учитывать разные мнения, формулировать и аргументировать свое мнение</a:t>
          </a:r>
          <a:endParaRPr lang="ru-RU" sz="2000" dirty="0"/>
        </a:p>
      </dgm:t>
    </dgm:pt>
    <dgm:pt modelId="{470AE493-B196-4DC8-938B-ED363D3924B3}" type="parTrans" cxnId="{66ACF873-6134-4A7F-A28A-B31AFE282CF4}">
      <dgm:prSet/>
      <dgm:spPr/>
      <dgm:t>
        <a:bodyPr/>
        <a:lstStyle/>
        <a:p>
          <a:endParaRPr lang="ru-RU"/>
        </a:p>
      </dgm:t>
    </dgm:pt>
    <dgm:pt modelId="{897FD243-E112-482E-A7F5-2C2B26AE4C94}" type="sibTrans" cxnId="{66ACF873-6134-4A7F-A28A-B31AFE282CF4}">
      <dgm:prSet/>
      <dgm:spPr/>
      <dgm:t>
        <a:bodyPr/>
        <a:lstStyle/>
        <a:p>
          <a:endParaRPr lang="ru-RU"/>
        </a:p>
      </dgm:t>
    </dgm:pt>
    <dgm:pt modelId="{A94E26DD-4C99-43DE-8A4E-D8A3AA80BE0D}">
      <dgm:prSet custT="1"/>
      <dgm:spPr>
        <a:solidFill>
          <a:schemeClr val="tx2">
            <a:lumMod val="20000"/>
            <a:lumOff val="80000"/>
            <a:alpha val="90000"/>
          </a:schemeClr>
        </a:solidFill>
      </dgm:spPr>
      <dgm:t>
        <a:bodyPr/>
        <a:lstStyle/>
        <a:p>
          <a:r>
            <a:rPr lang="ru-RU" sz="2000" dirty="0" smtClean="0"/>
            <a:t>Планирование пути достижения целей</a:t>
          </a:r>
          <a:endParaRPr lang="ru-RU" sz="2000" dirty="0"/>
        </a:p>
      </dgm:t>
    </dgm:pt>
    <dgm:pt modelId="{0E63AE32-EB3A-4A56-9B5E-30FCB62DA59C}" type="parTrans" cxnId="{A282E125-C57B-4A18-8971-DA050EA93C9F}">
      <dgm:prSet/>
      <dgm:spPr/>
      <dgm:t>
        <a:bodyPr/>
        <a:lstStyle/>
        <a:p>
          <a:endParaRPr lang="ru-RU"/>
        </a:p>
      </dgm:t>
    </dgm:pt>
    <dgm:pt modelId="{851F5C63-DA0E-4BAB-9D62-67FA2294F822}" type="sibTrans" cxnId="{A282E125-C57B-4A18-8971-DA050EA93C9F}">
      <dgm:prSet/>
      <dgm:spPr/>
      <dgm:t>
        <a:bodyPr/>
        <a:lstStyle/>
        <a:p>
          <a:endParaRPr lang="ru-RU"/>
        </a:p>
      </dgm:t>
    </dgm:pt>
    <dgm:pt modelId="{01F04D1D-531E-403C-8393-26E86CE4C652}">
      <dgm:prSet custT="1"/>
      <dgm:spPr>
        <a:solidFill>
          <a:schemeClr val="tx2">
            <a:lumMod val="20000"/>
            <a:lumOff val="80000"/>
            <a:alpha val="90000"/>
          </a:schemeClr>
        </a:solidFill>
      </dgm:spPr>
      <dgm:t>
        <a:bodyPr/>
        <a:lstStyle/>
        <a:p>
          <a:r>
            <a:rPr lang="ru-RU" sz="2000" dirty="0" smtClean="0"/>
            <a:t>Самостоятельно контролировать свое время </a:t>
          </a:r>
          <a:endParaRPr lang="ru-RU" sz="2000" dirty="0"/>
        </a:p>
      </dgm:t>
    </dgm:pt>
    <dgm:pt modelId="{416C7DE3-3738-4EB8-A15B-11C6D4F626E0}" type="parTrans" cxnId="{21339216-2FA8-4305-BED2-22C094677F9F}">
      <dgm:prSet/>
      <dgm:spPr/>
      <dgm:t>
        <a:bodyPr/>
        <a:lstStyle/>
        <a:p>
          <a:endParaRPr lang="ru-RU"/>
        </a:p>
      </dgm:t>
    </dgm:pt>
    <dgm:pt modelId="{68740DE7-AE0D-44A4-A115-152B69D13854}" type="sibTrans" cxnId="{21339216-2FA8-4305-BED2-22C094677F9F}">
      <dgm:prSet/>
      <dgm:spPr/>
      <dgm:t>
        <a:bodyPr/>
        <a:lstStyle/>
        <a:p>
          <a:endParaRPr lang="ru-RU"/>
        </a:p>
      </dgm:t>
    </dgm:pt>
    <dgm:pt modelId="{CB0EA8C7-BC4A-49A3-91AD-AF99B5DDF5F8}">
      <dgm:prSet custT="1"/>
      <dgm:spPr>
        <a:solidFill>
          <a:schemeClr val="tx2">
            <a:lumMod val="20000"/>
            <a:lumOff val="80000"/>
            <a:alpha val="90000"/>
          </a:schemeClr>
        </a:solidFill>
      </dgm:spPr>
      <dgm:t>
        <a:bodyPr/>
        <a:lstStyle/>
        <a:p>
          <a:r>
            <a:rPr lang="ru-RU" sz="2000" dirty="0" smtClean="0"/>
            <a:t>Адекватно оценивать правильность выполнения действия</a:t>
          </a:r>
        </a:p>
      </dgm:t>
    </dgm:pt>
    <dgm:pt modelId="{9146BCB9-AD6F-47CE-9131-B231D3150385}" type="parTrans" cxnId="{DCE473E8-6D72-44F2-801F-DC642B16F049}">
      <dgm:prSet/>
      <dgm:spPr/>
      <dgm:t>
        <a:bodyPr/>
        <a:lstStyle/>
        <a:p>
          <a:endParaRPr lang="ru-RU"/>
        </a:p>
      </dgm:t>
    </dgm:pt>
    <dgm:pt modelId="{EAECC2D2-DD41-4397-99BB-5F66CC2D4B18}" type="sibTrans" cxnId="{DCE473E8-6D72-44F2-801F-DC642B16F049}">
      <dgm:prSet/>
      <dgm:spPr/>
      <dgm:t>
        <a:bodyPr/>
        <a:lstStyle/>
        <a:p>
          <a:endParaRPr lang="ru-RU"/>
        </a:p>
      </dgm:t>
    </dgm:pt>
    <dgm:pt modelId="{74EFF17F-51A3-46A7-A62B-CB62449EA3A2}">
      <dgm:prSet custT="1"/>
      <dgm:spPr>
        <a:solidFill>
          <a:schemeClr val="tx2">
            <a:lumMod val="20000"/>
            <a:lumOff val="80000"/>
            <a:alpha val="90000"/>
          </a:schemeClr>
        </a:solidFill>
      </dgm:spPr>
      <dgm:t>
        <a:bodyPr/>
        <a:lstStyle/>
        <a:p>
          <a:r>
            <a:rPr lang="ru-RU" sz="2000" dirty="0" smtClean="0"/>
            <a:t>Задавать вопросы, вести диалог</a:t>
          </a:r>
          <a:endParaRPr lang="ru-RU" sz="2000" dirty="0"/>
        </a:p>
      </dgm:t>
    </dgm:pt>
    <dgm:pt modelId="{6C4189BF-495E-4AD6-9940-EBAD992E96B6}" type="parTrans" cxnId="{5958C07F-4809-47D9-9A54-E081193CB031}">
      <dgm:prSet/>
      <dgm:spPr/>
      <dgm:t>
        <a:bodyPr/>
        <a:lstStyle/>
        <a:p>
          <a:endParaRPr lang="ru-RU"/>
        </a:p>
      </dgm:t>
    </dgm:pt>
    <dgm:pt modelId="{B2A50DD4-8FEE-4971-A6B7-9C23F3AC0AE4}" type="sibTrans" cxnId="{5958C07F-4809-47D9-9A54-E081193CB031}">
      <dgm:prSet/>
      <dgm:spPr/>
      <dgm:t>
        <a:bodyPr/>
        <a:lstStyle/>
        <a:p>
          <a:endParaRPr lang="ru-RU"/>
        </a:p>
      </dgm:t>
    </dgm:pt>
    <dgm:pt modelId="{611608CA-8F1D-4EDA-A6BD-82A5F05141D0}">
      <dgm:prSet custT="1"/>
      <dgm:spPr>
        <a:solidFill>
          <a:schemeClr val="tx2">
            <a:lumMod val="20000"/>
            <a:lumOff val="80000"/>
            <a:alpha val="90000"/>
          </a:schemeClr>
        </a:solidFill>
      </dgm:spPr>
      <dgm:t>
        <a:bodyPr/>
        <a:lstStyle/>
        <a:p>
          <a:r>
            <a:rPr lang="ru-RU" sz="2000" dirty="0" smtClean="0"/>
            <a:t>Организовывать и планировать учебное сотрудничество с учителем и сверстниками, работать в группе</a:t>
          </a:r>
        </a:p>
      </dgm:t>
    </dgm:pt>
    <dgm:pt modelId="{6FEBA3A5-8EE2-4F68-A82E-094C1F7EFCE2}" type="parTrans" cxnId="{E58BFFDB-0B24-48D7-9F80-2517A37611D1}">
      <dgm:prSet/>
      <dgm:spPr/>
      <dgm:t>
        <a:bodyPr/>
        <a:lstStyle/>
        <a:p>
          <a:endParaRPr lang="ru-RU"/>
        </a:p>
      </dgm:t>
    </dgm:pt>
    <dgm:pt modelId="{03A3B8DF-C711-48D7-8E0B-10051153473D}" type="sibTrans" cxnId="{E58BFFDB-0B24-48D7-9F80-2517A37611D1}">
      <dgm:prSet/>
      <dgm:spPr/>
      <dgm:t>
        <a:bodyPr/>
        <a:lstStyle/>
        <a:p>
          <a:endParaRPr lang="ru-RU"/>
        </a:p>
      </dgm:t>
    </dgm:pt>
    <dgm:pt modelId="{387248CB-DC68-44F5-B41A-720F30159D20}">
      <dgm:prSet custT="1"/>
      <dgm:spPr>
        <a:solidFill>
          <a:schemeClr val="tx2">
            <a:lumMod val="20000"/>
            <a:lumOff val="80000"/>
            <a:alpha val="90000"/>
          </a:schemeClr>
        </a:solidFill>
      </dgm:spPr>
      <dgm:t>
        <a:bodyPr/>
        <a:lstStyle/>
        <a:p>
          <a:r>
            <a:rPr lang="ru-RU" sz="2000" dirty="0" smtClean="0"/>
            <a:t>Осуществлять контроль, коррекцию, оценку действий партнера</a:t>
          </a:r>
        </a:p>
      </dgm:t>
    </dgm:pt>
    <dgm:pt modelId="{29274133-E0E8-4E8E-82E2-3642D90B3F88}" type="parTrans" cxnId="{962BB408-9DAA-4D4C-A425-75E03D3125DC}">
      <dgm:prSet/>
      <dgm:spPr/>
      <dgm:t>
        <a:bodyPr/>
        <a:lstStyle/>
        <a:p>
          <a:endParaRPr lang="ru-RU"/>
        </a:p>
      </dgm:t>
    </dgm:pt>
    <dgm:pt modelId="{9CE0A1B2-C119-4657-B7FC-E47E00718763}" type="sibTrans" cxnId="{962BB408-9DAA-4D4C-A425-75E03D3125DC}">
      <dgm:prSet/>
      <dgm:spPr/>
      <dgm:t>
        <a:bodyPr/>
        <a:lstStyle/>
        <a:p>
          <a:endParaRPr lang="ru-RU"/>
        </a:p>
      </dgm:t>
    </dgm:pt>
    <dgm:pt modelId="{FC98B58B-F249-4346-8ECD-40B4062D2AB5}">
      <dgm:prSet custT="1"/>
      <dgm:spPr>
        <a:solidFill>
          <a:schemeClr val="tx2">
            <a:lumMod val="20000"/>
            <a:lumOff val="80000"/>
            <a:alpha val="90000"/>
          </a:schemeClr>
        </a:solidFill>
      </dgm:spPr>
      <dgm:t>
        <a:bodyPr/>
        <a:lstStyle/>
        <a:p>
          <a:r>
            <a:rPr lang="ru-RU" sz="2000" dirty="0" smtClean="0"/>
            <a:t>Предвосхищать результат</a:t>
          </a:r>
        </a:p>
      </dgm:t>
    </dgm:pt>
    <dgm:pt modelId="{F5BB127E-6F1B-4375-AA0A-14BDA40CCEEB}" type="parTrans" cxnId="{EDEEFC9F-81C7-47D9-8BF3-E88C6326E61E}">
      <dgm:prSet/>
      <dgm:spPr/>
    </dgm:pt>
    <dgm:pt modelId="{CE0D22B0-497D-4D50-9FB4-2A3A988904BA}" type="sibTrans" cxnId="{EDEEFC9F-81C7-47D9-8BF3-E88C6326E61E}">
      <dgm:prSet/>
      <dgm:spPr/>
    </dgm:pt>
    <dgm:pt modelId="{C748E213-9D0A-4328-83C4-309A590C7972}" type="pres">
      <dgm:prSet presAssocID="{67F76024-580E-4B81-99A3-BC6989E8122D}" presName="Name0" presStyleCnt="0">
        <dgm:presLayoutVars>
          <dgm:dir/>
          <dgm:animLvl val="lvl"/>
          <dgm:resizeHandles val="exact"/>
        </dgm:presLayoutVars>
      </dgm:prSet>
      <dgm:spPr/>
      <dgm:t>
        <a:bodyPr/>
        <a:lstStyle/>
        <a:p>
          <a:endParaRPr lang="ru-RU"/>
        </a:p>
      </dgm:t>
    </dgm:pt>
    <dgm:pt modelId="{3CB10968-E5FA-4D10-ACD3-1B20FB62AFB4}" type="pres">
      <dgm:prSet presAssocID="{9F61DB46-8443-4BF2-BFD7-72CB974EBD75}" presName="linNode" presStyleCnt="0"/>
      <dgm:spPr/>
    </dgm:pt>
    <dgm:pt modelId="{5663E9B7-F333-493A-9806-FD52D4C71A0C}" type="pres">
      <dgm:prSet presAssocID="{9F61DB46-8443-4BF2-BFD7-72CB974EBD75}" presName="parentText" presStyleLbl="node1" presStyleIdx="0" presStyleCnt="2" custScaleX="42058" custLinFactNeighborX="1704" custLinFactNeighborY="-343">
        <dgm:presLayoutVars>
          <dgm:chMax val="1"/>
          <dgm:bulletEnabled val="1"/>
        </dgm:presLayoutVars>
      </dgm:prSet>
      <dgm:spPr/>
      <dgm:t>
        <a:bodyPr/>
        <a:lstStyle/>
        <a:p>
          <a:endParaRPr lang="ru-RU"/>
        </a:p>
      </dgm:t>
    </dgm:pt>
    <dgm:pt modelId="{E9D5AC8A-177E-4F51-A012-77F2ACD9271C}" type="pres">
      <dgm:prSet presAssocID="{9F61DB46-8443-4BF2-BFD7-72CB974EBD75}" presName="descendantText" presStyleLbl="alignAccFollowNode1" presStyleIdx="0" presStyleCnt="2" custScaleX="148043" custLinFactNeighborX="8280" custLinFactNeighborY="338">
        <dgm:presLayoutVars>
          <dgm:bulletEnabled val="1"/>
        </dgm:presLayoutVars>
      </dgm:prSet>
      <dgm:spPr/>
      <dgm:t>
        <a:bodyPr/>
        <a:lstStyle/>
        <a:p>
          <a:endParaRPr lang="ru-RU"/>
        </a:p>
      </dgm:t>
    </dgm:pt>
    <dgm:pt modelId="{F66C9414-1162-437B-AC56-B451FD4715C3}" type="pres">
      <dgm:prSet presAssocID="{57065A17-9876-472F-B534-439819C5F952}" presName="sp" presStyleCnt="0"/>
      <dgm:spPr/>
    </dgm:pt>
    <dgm:pt modelId="{BE0D40F5-C138-409D-B87D-C69266403B55}" type="pres">
      <dgm:prSet presAssocID="{C9BE2C6E-DDC1-42B6-B590-6C9E95E9D4F1}" presName="linNode" presStyleCnt="0"/>
      <dgm:spPr/>
    </dgm:pt>
    <dgm:pt modelId="{38AA5481-90E6-4EC7-BDD3-0DBDD941CECF}" type="pres">
      <dgm:prSet presAssocID="{C9BE2C6E-DDC1-42B6-B590-6C9E95E9D4F1}" presName="parentText" presStyleLbl="node1" presStyleIdx="1" presStyleCnt="2" custScaleX="52371" custScaleY="119978">
        <dgm:presLayoutVars>
          <dgm:chMax val="1"/>
          <dgm:bulletEnabled val="1"/>
        </dgm:presLayoutVars>
      </dgm:prSet>
      <dgm:spPr/>
      <dgm:t>
        <a:bodyPr/>
        <a:lstStyle/>
        <a:p>
          <a:endParaRPr lang="ru-RU"/>
        </a:p>
      </dgm:t>
    </dgm:pt>
    <dgm:pt modelId="{2323C481-1E8F-4741-9E0A-3E986BA84A43}" type="pres">
      <dgm:prSet presAssocID="{C9BE2C6E-DDC1-42B6-B590-6C9E95E9D4F1}" presName="descendantText" presStyleLbl="alignAccFollowNode1" presStyleIdx="1" presStyleCnt="2" custScaleX="162058" custScaleY="130424" custLinFactNeighborX="-1521" custLinFactNeighborY="1288">
        <dgm:presLayoutVars>
          <dgm:bulletEnabled val="1"/>
        </dgm:presLayoutVars>
      </dgm:prSet>
      <dgm:spPr/>
      <dgm:t>
        <a:bodyPr/>
        <a:lstStyle/>
        <a:p>
          <a:endParaRPr lang="ru-RU"/>
        </a:p>
      </dgm:t>
    </dgm:pt>
  </dgm:ptLst>
  <dgm:cxnLst>
    <dgm:cxn modelId="{A282E125-C57B-4A18-8971-DA050EA93C9F}" srcId="{9F61DB46-8443-4BF2-BFD7-72CB974EBD75}" destId="{A94E26DD-4C99-43DE-8A4E-D8A3AA80BE0D}" srcOrd="1" destOrd="0" parTransId="{0E63AE32-EB3A-4A56-9B5E-30FCB62DA59C}" sibTransId="{851F5C63-DA0E-4BAB-9D62-67FA2294F822}"/>
    <dgm:cxn modelId="{D6F832BB-30F0-459F-91C6-15C312DBC2C9}" type="presOf" srcId="{A94E26DD-4C99-43DE-8A4E-D8A3AA80BE0D}" destId="{E9D5AC8A-177E-4F51-A012-77F2ACD9271C}" srcOrd="0" destOrd="1" presId="urn:microsoft.com/office/officeart/2005/8/layout/vList5"/>
    <dgm:cxn modelId="{AFB9CB59-AC4A-49B0-AABC-834EA7A44CB5}" type="presOf" srcId="{537B9515-7566-4570-8FD0-9CDF834B74D6}" destId="{2323C481-1E8F-4741-9E0A-3E986BA84A43}" srcOrd="0" destOrd="0" presId="urn:microsoft.com/office/officeart/2005/8/layout/vList5"/>
    <dgm:cxn modelId="{CB1BA3B4-636A-49AB-8CD8-76C7DCE59558}" type="presOf" srcId="{01F04D1D-531E-403C-8393-26E86CE4C652}" destId="{E9D5AC8A-177E-4F51-A012-77F2ACD9271C}" srcOrd="0" destOrd="2" presId="urn:microsoft.com/office/officeart/2005/8/layout/vList5"/>
    <dgm:cxn modelId="{5958C07F-4809-47D9-9A54-E081193CB031}" srcId="{C9BE2C6E-DDC1-42B6-B590-6C9E95E9D4F1}" destId="{74EFF17F-51A3-46A7-A62B-CB62449EA3A2}" srcOrd="1" destOrd="0" parTransId="{6C4189BF-495E-4AD6-9940-EBAD992E96B6}" sibTransId="{B2A50DD4-8FEE-4971-A6B7-9C23F3AC0AE4}"/>
    <dgm:cxn modelId="{EDEEFC9F-81C7-47D9-8BF3-E88C6326E61E}" srcId="{9F61DB46-8443-4BF2-BFD7-72CB974EBD75}" destId="{FC98B58B-F249-4346-8ECD-40B4062D2AB5}" srcOrd="4" destOrd="0" parTransId="{F5BB127E-6F1B-4375-AA0A-14BDA40CCEEB}" sibTransId="{CE0D22B0-497D-4D50-9FB4-2A3A988904BA}"/>
    <dgm:cxn modelId="{0B39F251-681F-44A1-8E47-954C6840C819}" type="presOf" srcId="{BD7FE1FF-1E4A-4C1A-9942-B8EF33529590}" destId="{E9D5AC8A-177E-4F51-A012-77F2ACD9271C}" srcOrd="0" destOrd="0" presId="urn:microsoft.com/office/officeart/2005/8/layout/vList5"/>
    <dgm:cxn modelId="{21339216-2FA8-4305-BED2-22C094677F9F}" srcId="{9F61DB46-8443-4BF2-BFD7-72CB974EBD75}" destId="{01F04D1D-531E-403C-8393-26E86CE4C652}" srcOrd="2" destOrd="0" parTransId="{416C7DE3-3738-4EB8-A15B-11C6D4F626E0}" sibTransId="{68740DE7-AE0D-44A4-A115-152B69D13854}"/>
    <dgm:cxn modelId="{F5E9C514-26DC-4EFC-8B1A-7FBEB66F4650}" srcId="{67F76024-580E-4B81-99A3-BC6989E8122D}" destId="{9F61DB46-8443-4BF2-BFD7-72CB974EBD75}" srcOrd="0" destOrd="0" parTransId="{D236E068-25C6-4506-9DA2-FBDDF1A06A63}" sibTransId="{57065A17-9876-472F-B534-439819C5F952}"/>
    <dgm:cxn modelId="{069F9646-2C0B-41FE-8EB1-A0392E979D80}" type="presOf" srcId="{387248CB-DC68-44F5-B41A-720F30159D20}" destId="{2323C481-1E8F-4741-9E0A-3E986BA84A43}" srcOrd="0" destOrd="3" presId="urn:microsoft.com/office/officeart/2005/8/layout/vList5"/>
    <dgm:cxn modelId="{00097E71-BE4D-4603-A0BA-6F660397E8B4}" srcId="{9F61DB46-8443-4BF2-BFD7-72CB974EBD75}" destId="{BD7FE1FF-1E4A-4C1A-9942-B8EF33529590}" srcOrd="0" destOrd="0" parTransId="{44E5B0C4-4046-4A50-98A5-945DFD0C61FC}" sibTransId="{76837986-9CD4-4400-BAB2-ADC2EB353742}"/>
    <dgm:cxn modelId="{6E77A45F-0C2C-477E-95CA-36B5D6505182}" type="presOf" srcId="{611608CA-8F1D-4EDA-A6BD-82A5F05141D0}" destId="{2323C481-1E8F-4741-9E0A-3E986BA84A43}" srcOrd="0" destOrd="2" presId="urn:microsoft.com/office/officeart/2005/8/layout/vList5"/>
    <dgm:cxn modelId="{962BB408-9DAA-4D4C-A425-75E03D3125DC}" srcId="{C9BE2C6E-DDC1-42B6-B590-6C9E95E9D4F1}" destId="{387248CB-DC68-44F5-B41A-720F30159D20}" srcOrd="3" destOrd="0" parTransId="{29274133-E0E8-4E8E-82E2-3642D90B3F88}" sibTransId="{9CE0A1B2-C119-4657-B7FC-E47E00718763}"/>
    <dgm:cxn modelId="{66ACF873-6134-4A7F-A28A-B31AFE282CF4}" srcId="{C9BE2C6E-DDC1-42B6-B590-6C9E95E9D4F1}" destId="{537B9515-7566-4570-8FD0-9CDF834B74D6}" srcOrd="0" destOrd="0" parTransId="{470AE493-B196-4DC8-938B-ED363D3924B3}" sibTransId="{897FD243-E112-482E-A7F5-2C2B26AE4C94}"/>
    <dgm:cxn modelId="{DCE473E8-6D72-44F2-801F-DC642B16F049}" srcId="{9F61DB46-8443-4BF2-BFD7-72CB974EBD75}" destId="{CB0EA8C7-BC4A-49A3-91AD-AF99B5DDF5F8}" srcOrd="3" destOrd="0" parTransId="{9146BCB9-AD6F-47CE-9131-B231D3150385}" sibTransId="{EAECC2D2-DD41-4397-99BB-5F66CC2D4B18}"/>
    <dgm:cxn modelId="{E77C200C-6367-4032-8532-DA220EA1E01B}" type="presOf" srcId="{67F76024-580E-4B81-99A3-BC6989E8122D}" destId="{C748E213-9D0A-4328-83C4-309A590C7972}" srcOrd="0" destOrd="0" presId="urn:microsoft.com/office/officeart/2005/8/layout/vList5"/>
    <dgm:cxn modelId="{A3CEE66C-FAC5-49B7-8DDA-CB94E96AA556}" type="presOf" srcId="{C9BE2C6E-DDC1-42B6-B590-6C9E95E9D4F1}" destId="{38AA5481-90E6-4EC7-BDD3-0DBDD941CECF}" srcOrd="0" destOrd="0" presId="urn:microsoft.com/office/officeart/2005/8/layout/vList5"/>
    <dgm:cxn modelId="{BB955E16-B89C-44EA-B71B-DDFAF672D441}" srcId="{67F76024-580E-4B81-99A3-BC6989E8122D}" destId="{C9BE2C6E-DDC1-42B6-B590-6C9E95E9D4F1}" srcOrd="1" destOrd="0" parTransId="{6DB06D68-38D9-4C0B-AC08-641950F53486}" sibTransId="{36FE0BCB-23C7-43A7-8A01-F3F87AED674A}"/>
    <dgm:cxn modelId="{65C4AB1C-A8FA-448F-ACC2-AD3ADE99EAAE}" type="presOf" srcId="{74EFF17F-51A3-46A7-A62B-CB62449EA3A2}" destId="{2323C481-1E8F-4741-9E0A-3E986BA84A43}" srcOrd="0" destOrd="1" presId="urn:microsoft.com/office/officeart/2005/8/layout/vList5"/>
    <dgm:cxn modelId="{AD07B104-53DC-433F-AF87-D21BCF113E2A}" type="presOf" srcId="{FC98B58B-F249-4346-8ECD-40B4062D2AB5}" destId="{E9D5AC8A-177E-4F51-A012-77F2ACD9271C}" srcOrd="0" destOrd="4" presId="urn:microsoft.com/office/officeart/2005/8/layout/vList5"/>
    <dgm:cxn modelId="{636BD86A-3BF6-4B04-985D-668A6B90576E}" type="presOf" srcId="{9F61DB46-8443-4BF2-BFD7-72CB974EBD75}" destId="{5663E9B7-F333-493A-9806-FD52D4C71A0C}" srcOrd="0" destOrd="0" presId="urn:microsoft.com/office/officeart/2005/8/layout/vList5"/>
    <dgm:cxn modelId="{E58BFFDB-0B24-48D7-9F80-2517A37611D1}" srcId="{C9BE2C6E-DDC1-42B6-B590-6C9E95E9D4F1}" destId="{611608CA-8F1D-4EDA-A6BD-82A5F05141D0}" srcOrd="2" destOrd="0" parTransId="{6FEBA3A5-8EE2-4F68-A82E-094C1F7EFCE2}" sibTransId="{03A3B8DF-C711-48D7-8E0B-10051153473D}"/>
    <dgm:cxn modelId="{081A90B0-4038-4623-97C4-81F3C8D5A6AB}" type="presOf" srcId="{CB0EA8C7-BC4A-49A3-91AD-AF99B5DDF5F8}" destId="{E9D5AC8A-177E-4F51-A012-77F2ACD9271C}" srcOrd="0" destOrd="3" presId="urn:microsoft.com/office/officeart/2005/8/layout/vList5"/>
    <dgm:cxn modelId="{3B157AB2-F33C-4E00-BADF-D9AEB08C6E7F}" type="presParOf" srcId="{C748E213-9D0A-4328-83C4-309A590C7972}" destId="{3CB10968-E5FA-4D10-ACD3-1B20FB62AFB4}" srcOrd="0" destOrd="0" presId="urn:microsoft.com/office/officeart/2005/8/layout/vList5"/>
    <dgm:cxn modelId="{F1209A28-9945-4947-B983-4C9A99187F6A}" type="presParOf" srcId="{3CB10968-E5FA-4D10-ACD3-1B20FB62AFB4}" destId="{5663E9B7-F333-493A-9806-FD52D4C71A0C}" srcOrd="0" destOrd="0" presId="urn:microsoft.com/office/officeart/2005/8/layout/vList5"/>
    <dgm:cxn modelId="{A7F2B196-F854-4A86-A42E-16F10EA848B6}" type="presParOf" srcId="{3CB10968-E5FA-4D10-ACD3-1B20FB62AFB4}" destId="{E9D5AC8A-177E-4F51-A012-77F2ACD9271C}" srcOrd="1" destOrd="0" presId="urn:microsoft.com/office/officeart/2005/8/layout/vList5"/>
    <dgm:cxn modelId="{ABF00D6F-E86F-4569-ACA9-D8C332359159}" type="presParOf" srcId="{C748E213-9D0A-4328-83C4-309A590C7972}" destId="{F66C9414-1162-437B-AC56-B451FD4715C3}" srcOrd="1" destOrd="0" presId="urn:microsoft.com/office/officeart/2005/8/layout/vList5"/>
    <dgm:cxn modelId="{E6CEA193-0322-47E0-9101-2C3DC068D073}" type="presParOf" srcId="{C748E213-9D0A-4328-83C4-309A590C7972}" destId="{BE0D40F5-C138-409D-B87D-C69266403B55}" srcOrd="2" destOrd="0" presId="urn:microsoft.com/office/officeart/2005/8/layout/vList5"/>
    <dgm:cxn modelId="{2CFBBBB5-C2E6-4785-B574-6C976C6C1855}" type="presParOf" srcId="{BE0D40F5-C138-409D-B87D-C69266403B55}" destId="{38AA5481-90E6-4EC7-BDD3-0DBDD941CECF}" srcOrd="0" destOrd="0" presId="urn:microsoft.com/office/officeart/2005/8/layout/vList5"/>
    <dgm:cxn modelId="{AA2F466A-7D6D-4778-9009-BAAD0706D156}" type="presParOf" srcId="{BE0D40F5-C138-409D-B87D-C69266403B55}" destId="{2323C481-1E8F-4741-9E0A-3E986BA84A4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F76024-580E-4B81-99A3-BC6989E8122D}" type="doc">
      <dgm:prSet loTypeId="urn:microsoft.com/office/officeart/2005/8/layout/vList5" loCatId="list" qsTypeId="urn:microsoft.com/office/officeart/2005/8/quickstyle/simple1#8" qsCatId="simple" csTypeId="urn:microsoft.com/office/officeart/2005/8/colors/accent1_2#8" csCatId="accent1" phldr="1"/>
      <dgm:spPr/>
      <dgm:t>
        <a:bodyPr/>
        <a:lstStyle/>
        <a:p>
          <a:endParaRPr lang="ru-RU"/>
        </a:p>
      </dgm:t>
    </dgm:pt>
    <dgm:pt modelId="{9F61DB46-8443-4BF2-BFD7-72CB974EBD75}">
      <dgm:prSet phldrT="[Текст]" custT="1"/>
      <dgm:spPr>
        <a:solidFill>
          <a:schemeClr val="accent4">
            <a:lumMod val="20000"/>
            <a:lumOff val="80000"/>
          </a:schemeClr>
        </a:solidFill>
      </dgm:spPr>
      <dgm:t>
        <a:bodyPr vert="vert270"/>
        <a:lstStyle/>
        <a:p>
          <a:pPr marL="0" marR="0" indent="0" defTabSz="914400" eaLnBrk="1" fontAlgn="auto" latinLnBrk="0" hangingPunct="1">
            <a:lnSpc>
              <a:spcPct val="100000"/>
            </a:lnSpc>
            <a:spcBef>
              <a:spcPts val="0"/>
            </a:spcBef>
            <a:spcAft>
              <a:spcPts val="0"/>
            </a:spcAft>
            <a:buClrTx/>
            <a:buSzTx/>
            <a:buFontTx/>
            <a:buNone/>
            <a:tabLst/>
            <a:defRPr/>
          </a:pPr>
          <a:r>
            <a:rPr lang="ru-RU" sz="2400" dirty="0" err="1" smtClean="0">
              <a:solidFill>
                <a:srgbClr val="C00000"/>
              </a:solidFill>
            </a:rPr>
            <a:t>общеучебные</a:t>
          </a:r>
          <a:endParaRPr lang="ru-RU" sz="2400" dirty="0" smtClean="0">
            <a:solidFill>
              <a:srgbClr val="C00000"/>
            </a:solidFill>
          </a:endParaRPr>
        </a:p>
        <a:p>
          <a:pPr defTabSz="889000">
            <a:lnSpc>
              <a:spcPct val="90000"/>
            </a:lnSpc>
            <a:spcBef>
              <a:spcPct val="0"/>
            </a:spcBef>
            <a:spcAft>
              <a:spcPct val="35000"/>
            </a:spcAft>
          </a:pPr>
          <a:endParaRPr lang="ru-RU" sz="2000" dirty="0">
            <a:solidFill>
              <a:srgbClr val="C00000"/>
            </a:solidFill>
          </a:endParaRPr>
        </a:p>
      </dgm:t>
    </dgm:pt>
    <dgm:pt modelId="{D236E068-25C6-4506-9DA2-FBDDF1A06A63}" type="parTrans" cxnId="{F5E9C514-26DC-4EFC-8B1A-7FBEB66F4650}">
      <dgm:prSet/>
      <dgm:spPr/>
      <dgm:t>
        <a:bodyPr/>
        <a:lstStyle/>
        <a:p>
          <a:endParaRPr lang="ru-RU"/>
        </a:p>
      </dgm:t>
    </dgm:pt>
    <dgm:pt modelId="{57065A17-9876-472F-B534-439819C5F952}" type="sibTrans" cxnId="{F5E9C514-26DC-4EFC-8B1A-7FBEB66F4650}">
      <dgm:prSet/>
      <dgm:spPr/>
      <dgm:t>
        <a:bodyPr/>
        <a:lstStyle/>
        <a:p>
          <a:endParaRPr lang="ru-RU"/>
        </a:p>
      </dgm:t>
    </dgm:pt>
    <dgm:pt modelId="{BD7FE1FF-1E4A-4C1A-9942-B8EF33529590}">
      <dgm:prSet phldrT="[Текст]" custT="1"/>
      <dgm:spPr>
        <a:solidFill>
          <a:schemeClr val="tx2">
            <a:lumMod val="20000"/>
            <a:lumOff val="80000"/>
            <a:alpha val="90000"/>
          </a:schemeClr>
        </a:solidFill>
      </dgm:spPr>
      <dgm:t>
        <a:bodyPr/>
        <a:lstStyle/>
        <a:p>
          <a:pPr>
            <a:lnSpc>
              <a:spcPct val="100000"/>
            </a:lnSpc>
            <a:spcAft>
              <a:spcPts val="0"/>
            </a:spcAft>
          </a:pPr>
          <a:r>
            <a:rPr lang="ru-RU" sz="2000" dirty="0" smtClean="0"/>
            <a:t>Ставить, формулировать и решать проблему</a:t>
          </a:r>
          <a:endParaRPr lang="ru-RU" sz="2000" dirty="0"/>
        </a:p>
      </dgm:t>
    </dgm:pt>
    <dgm:pt modelId="{44E5B0C4-4046-4A50-98A5-945DFD0C61FC}" type="parTrans" cxnId="{00097E71-BE4D-4603-A0BA-6F660397E8B4}">
      <dgm:prSet/>
      <dgm:spPr/>
      <dgm:t>
        <a:bodyPr/>
        <a:lstStyle/>
        <a:p>
          <a:endParaRPr lang="ru-RU"/>
        </a:p>
      </dgm:t>
    </dgm:pt>
    <dgm:pt modelId="{76837986-9CD4-4400-BAB2-ADC2EB353742}" type="sibTrans" cxnId="{00097E71-BE4D-4603-A0BA-6F660397E8B4}">
      <dgm:prSet/>
      <dgm:spPr/>
      <dgm:t>
        <a:bodyPr/>
        <a:lstStyle/>
        <a:p>
          <a:endParaRPr lang="ru-RU"/>
        </a:p>
      </dgm:t>
    </dgm:pt>
    <dgm:pt modelId="{C9BE2C6E-DDC1-42B6-B590-6C9E95E9D4F1}">
      <dgm:prSet phldrT="[Текст]" custT="1"/>
      <dgm:spPr>
        <a:solidFill>
          <a:schemeClr val="accent5">
            <a:lumMod val="40000"/>
            <a:lumOff val="60000"/>
          </a:schemeClr>
        </a:solidFill>
      </dgm:spPr>
      <dgm:t>
        <a:bodyPr vert="vert270"/>
        <a:lstStyle/>
        <a:p>
          <a:pPr marL="0" marR="0" indent="0" defTabSz="914400" eaLnBrk="1" fontAlgn="auto" latinLnBrk="0" hangingPunct="1">
            <a:lnSpc>
              <a:spcPct val="100000"/>
            </a:lnSpc>
            <a:spcBef>
              <a:spcPts val="0"/>
            </a:spcBef>
            <a:spcAft>
              <a:spcPts val="0"/>
            </a:spcAft>
            <a:buClrTx/>
            <a:buSzTx/>
            <a:buFontTx/>
            <a:buNone/>
            <a:tabLst/>
            <a:defRPr/>
          </a:pPr>
          <a:r>
            <a:rPr lang="ru-RU" sz="2400" dirty="0" smtClean="0">
              <a:solidFill>
                <a:srgbClr val="C00000"/>
              </a:solidFill>
            </a:rPr>
            <a:t>Логические</a:t>
          </a:r>
        </a:p>
        <a:p>
          <a:endParaRPr lang="ru-RU" sz="2000" dirty="0">
            <a:solidFill>
              <a:srgbClr val="C00000"/>
            </a:solidFill>
          </a:endParaRPr>
        </a:p>
      </dgm:t>
    </dgm:pt>
    <dgm:pt modelId="{6DB06D68-38D9-4C0B-AC08-641950F53486}" type="parTrans" cxnId="{BB955E16-B89C-44EA-B71B-DDFAF672D441}">
      <dgm:prSet/>
      <dgm:spPr/>
      <dgm:t>
        <a:bodyPr/>
        <a:lstStyle/>
        <a:p>
          <a:endParaRPr lang="ru-RU"/>
        </a:p>
      </dgm:t>
    </dgm:pt>
    <dgm:pt modelId="{36FE0BCB-23C7-43A7-8A01-F3F87AED674A}" type="sibTrans" cxnId="{BB955E16-B89C-44EA-B71B-DDFAF672D441}">
      <dgm:prSet/>
      <dgm:spPr/>
      <dgm:t>
        <a:bodyPr/>
        <a:lstStyle/>
        <a:p>
          <a:endParaRPr lang="ru-RU"/>
        </a:p>
      </dgm:t>
    </dgm:pt>
    <dgm:pt modelId="{537B9515-7566-4570-8FD0-9CDF834B74D6}">
      <dgm:prSet phldrT="[Текст]" custT="1"/>
      <dgm:spPr>
        <a:solidFill>
          <a:schemeClr val="tx2">
            <a:lumMod val="20000"/>
            <a:lumOff val="80000"/>
            <a:alpha val="90000"/>
          </a:schemeClr>
        </a:solidFill>
      </dgm:spPr>
      <dgm:t>
        <a:bodyPr/>
        <a:lstStyle/>
        <a:p>
          <a:endParaRPr lang="ru-RU" sz="2000" dirty="0"/>
        </a:p>
      </dgm:t>
    </dgm:pt>
    <dgm:pt modelId="{470AE493-B196-4DC8-938B-ED363D3924B3}" type="parTrans" cxnId="{66ACF873-6134-4A7F-A28A-B31AFE282CF4}">
      <dgm:prSet/>
      <dgm:spPr/>
      <dgm:t>
        <a:bodyPr/>
        <a:lstStyle/>
        <a:p>
          <a:endParaRPr lang="ru-RU"/>
        </a:p>
      </dgm:t>
    </dgm:pt>
    <dgm:pt modelId="{897FD243-E112-482E-A7F5-2C2B26AE4C94}" type="sibTrans" cxnId="{66ACF873-6134-4A7F-A28A-B31AFE282CF4}">
      <dgm:prSet/>
      <dgm:spPr/>
      <dgm:t>
        <a:bodyPr/>
        <a:lstStyle/>
        <a:p>
          <a:endParaRPr lang="ru-RU"/>
        </a:p>
      </dgm:t>
    </dgm:pt>
    <dgm:pt modelId="{7CAEFDDE-F4EE-40C7-B30F-BD0BE92DEEB9}">
      <dgm:prSet custT="1"/>
      <dgm:spPr/>
      <dgm:t>
        <a:bodyPr/>
        <a:lstStyle/>
        <a:p>
          <a:r>
            <a:rPr lang="ru-RU" sz="2000" dirty="0" smtClean="0"/>
            <a:t>Определение</a:t>
          </a:r>
          <a:r>
            <a:rPr lang="ru-RU" sz="2000" dirty="0"/>
            <a:t>, сравнение, классификация, обобщение </a:t>
          </a:r>
          <a:r>
            <a:rPr lang="ru-RU" sz="2000" dirty="0" smtClean="0"/>
            <a:t>понятий.</a:t>
          </a:r>
          <a:endParaRPr lang="ru-RU" sz="2000" dirty="0"/>
        </a:p>
      </dgm:t>
    </dgm:pt>
    <dgm:pt modelId="{3123CCC7-E3AD-40AF-AF85-094B563AF7A6}" type="parTrans" cxnId="{1BD3B1FD-4A18-4BC5-BB0A-3B02BA58CC06}">
      <dgm:prSet/>
      <dgm:spPr/>
      <dgm:t>
        <a:bodyPr/>
        <a:lstStyle/>
        <a:p>
          <a:endParaRPr lang="ru-RU"/>
        </a:p>
      </dgm:t>
    </dgm:pt>
    <dgm:pt modelId="{91C4577E-FFB4-40DC-AED7-15D9B286E464}" type="sibTrans" cxnId="{1BD3B1FD-4A18-4BC5-BB0A-3B02BA58CC06}">
      <dgm:prSet/>
      <dgm:spPr/>
      <dgm:t>
        <a:bodyPr/>
        <a:lstStyle/>
        <a:p>
          <a:endParaRPr lang="ru-RU"/>
        </a:p>
      </dgm:t>
    </dgm:pt>
    <dgm:pt modelId="{E91A48AE-B1E7-4142-9D0B-54DA779FCF6E}">
      <dgm:prSet custT="1"/>
      <dgm:spPr/>
      <dgm:t>
        <a:bodyPr/>
        <a:lstStyle/>
        <a:p>
          <a:endParaRPr lang="ru-RU" sz="2000" dirty="0"/>
        </a:p>
      </dgm:t>
    </dgm:pt>
    <dgm:pt modelId="{12701238-E1A6-49C1-93FD-08C8C2EA65A8}" type="parTrans" cxnId="{5F9571F8-BACF-4EAC-A84E-90B07C589AD9}">
      <dgm:prSet/>
      <dgm:spPr/>
      <dgm:t>
        <a:bodyPr/>
        <a:lstStyle/>
        <a:p>
          <a:endParaRPr lang="ru-RU"/>
        </a:p>
      </dgm:t>
    </dgm:pt>
    <dgm:pt modelId="{D083F7B6-79FB-4081-9CCA-227D58CA87BB}" type="sibTrans" cxnId="{5F9571F8-BACF-4EAC-A84E-90B07C589AD9}">
      <dgm:prSet/>
      <dgm:spPr/>
      <dgm:t>
        <a:bodyPr/>
        <a:lstStyle/>
        <a:p>
          <a:endParaRPr lang="ru-RU"/>
        </a:p>
      </dgm:t>
    </dgm:pt>
    <dgm:pt modelId="{C25EF7A0-9EB6-4794-B4E9-9A42E0C58269}">
      <dgm:prSet custT="1"/>
      <dgm:spPr/>
      <dgm:t>
        <a:bodyPr/>
        <a:lstStyle/>
        <a:p>
          <a:r>
            <a:rPr lang="ru-RU" sz="2000" dirty="0" smtClean="0"/>
            <a:t>Анализ </a:t>
          </a:r>
          <a:r>
            <a:rPr lang="ru-RU" sz="2000" dirty="0"/>
            <a:t>объектов (выделение </a:t>
          </a:r>
          <a:r>
            <a:rPr lang="ru-RU" sz="2000" dirty="0" smtClean="0"/>
            <a:t>существенных признаков)</a:t>
          </a:r>
          <a:endParaRPr lang="ru-RU" sz="2000" dirty="0"/>
        </a:p>
      </dgm:t>
    </dgm:pt>
    <dgm:pt modelId="{9394D896-D70D-4027-8658-4EA830D388C0}" type="parTrans" cxnId="{CB90B0DA-A426-4568-98B0-1152F8079E34}">
      <dgm:prSet/>
      <dgm:spPr/>
      <dgm:t>
        <a:bodyPr/>
        <a:lstStyle/>
        <a:p>
          <a:endParaRPr lang="ru-RU"/>
        </a:p>
      </dgm:t>
    </dgm:pt>
    <dgm:pt modelId="{E29DE409-4402-49EA-8422-8D7FF72F30A5}" type="sibTrans" cxnId="{CB90B0DA-A426-4568-98B0-1152F8079E34}">
      <dgm:prSet/>
      <dgm:spPr/>
      <dgm:t>
        <a:bodyPr/>
        <a:lstStyle/>
        <a:p>
          <a:endParaRPr lang="ru-RU"/>
        </a:p>
      </dgm:t>
    </dgm:pt>
    <dgm:pt modelId="{A2838F50-1927-48F6-B7DB-5AE5F0F39798}">
      <dgm:prSet phldrT="[Текст]" custT="1"/>
      <dgm:spPr>
        <a:solidFill>
          <a:schemeClr val="tx2">
            <a:lumMod val="20000"/>
            <a:lumOff val="80000"/>
            <a:alpha val="90000"/>
          </a:schemeClr>
        </a:solidFill>
      </dgm:spPr>
      <dgm:t>
        <a:bodyPr/>
        <a:lstStyle/>
        <a:p>
          <a:pPr>
            <a:lnSpc>
              <a:spcPct val="100000"/>
            </a:lnSpc>
            <a:spcAft>
              <a:spcPts val="0"/>
            </a:spcAft>
          </a:pPr>
          <a:r>
            <a:rPr lang="ru-RU" sz="2000" dirty="0" smtClean="0"/>
            <a:t>Создавать модели объекта и представлять их в пространственно-графической или знаково-символической форме</a:t>
          </a:r>
          <a:endParaRPr lang="ru-RU" sz="2000" dirty="0"/>
        </a:p>
      </dgm:t>
    </dgm:pt>
    <dgm:pt modelId="{176E5739-57FA-4AC8-8A41-7F1CD40D440F}" type="parTrans" cxnId="{67E5E8D1-8F86-4FC1-80AA-36E488C3F843}">
      <dgm:prSet/>
      <dgm:spPr/>
      <dgm:t>
        <a:bodyPr/>
        <a:lstStyle/>
        <a:p>
          <a:endParaRPr lang="ru-RU"/>
        </a:p>
      </dgm:t>
    </dgm:pt>
    <dgm:pt modelId="{1780109D-69C6-4F85-B04E-137A5E40F421}" type="sibTrans" cxnId="{67E5E8D1-8F86-4FC1-80AA-36E488C3F843}">
      <dgm:prSet/>
      <dgm:spPr/>
      <dgm:t>
        <a:bodyPr/>
        <a:lstStyle/>
        <a:p>
          <a:endParaRPr lang="ru-RU"/>
        </a:p>
      </dgm:t>
    </dgm:pt>
    <dgm:pt modelId="{D6564B03-9EE5-42D5-8126-A129BC670FD5}">
      <dgm:prSet phldrT="[Текст]" custT="1"/>
      <dgm:spPr>
        <a:solidFill>
          <a:schemeClr val="tx2">
            <a:lumMod val="20000"/>
            <a:lumOff val="80000"/>
            <a:alpha val="90000"/>
          </a:schemeClr>
        </a:solidFill>
      </dgm:spPr>
      <dgm:t>
        <a:bodyPr/>
        <a:lstStyle/>
        <a:p>
          <a:pPr>
            <a:lnSpc>
              <a:spcPct val="100000"/>
            </a:lnSpc>
            <a:spcAft>
              <a:spcPts val="0"/>
            </a:spcAft>
          </a:pPr>
          <a:r>
            <a:rPr lang="ru-RU" sz="2000" dirty="0" smtClean="0"/>
            <a:t>Строить речевое высказывание</a:t>
          </a:r>
          <a:endParaRPr lang="ru-RU" sz="2000" dirty="0"/>
        </a:p>
      </dgm:t>
    </dgm:pt>
    <dgm:pt modelId="{3AE01D9B-D85A-4E31-BF8E-D674E730D879}" type="parTrans" cxnId="{2854E46D-49EF-451D-938D-8B9B5E9CE494}">
      <dgm:prSet/>
      <dgm:spPr/>
      <dgm:t>
        <a:bodyPr/>
        <a:lstStyle/>
        <a:p>
          <a:endParaRPr lang="ru-RU"/>
        </a:p>
      </dgm:t>
    </dgm:pt>
    <dgm:pt modelId="{F8618AA5-D3DD-45C9-99D7-57952E4EEE88}" type="sibTrans" cxnId="{2854E46D-49EF-451D-938D-8B9B5E9CE494}">
      <dgm:prSet/>
      <dgm:spPr/>
      <dgm:t>
        <a:bodyPr/>
        <a:lstStyle/>
        <a:p>
          <a:endParaRPr lang="ru-RU"/>
        </a:p>
      </dgm:t>
    </dgm:pt>
    <dgm:pt modelId="{956FCF44-6140-493C-A8D3-B415E02C0DA9}">
      <dgm:prSet custT="1"/>
      <dgm:spPr/>
      <dgm:t>
        <a:bodyPr/>
        <a:lstStyle/>
        <a:p>
          <a:r>
            <a:rPr lang="ru-RU" sz="2000" dirty="0" smtClean="0"/>
            <a:t>Устанавливать причинно - </a:t>
          </a:r>
          <a:r>
            <a:rPr lang="ru-RU" sz="2000" dirty="0"/>
            <a:t>следственные </a:t>
          </a:r>
          <a:r>
            <a:rPr lang="ru-RU" sz="2000" dirty="0" smtClean="0"/>
            <a:t>связи,</a:t>
          </a:r>
          <a:endParaRPr lang="ru-RU" sz="2000" dirty="0"/>
        </a:p>
      </dgm:t>
    </dgm:pt>
    <dgm:pt modelId="{A9B16601-C9CD-4A91-AA53-614F92C988C8}" type="parTrans" cxnId="{3E260D16-ED9C-4423-A9E7-814CCBBC57A7}">
      <dgm:prSet/>
      <dgm:spPr/>
      <dgm:t>
        <a:bodyPr/>
        <a:lstStyle/>
        <a:p>
          <a:endParaRPr lang="ru-RU"/>
        </a:p>
      </dgm:t>
    </dgm:pt>
    <dgm:pt modelId="{79D4A09E-04EE-4CFA-84AF-D7B7461029E6}" type="sibTrans" cxnId="{3E260D16-ED9C-4423-A9E7-814CCBBC57A7}">
      <dgm:prSet/>
      <dgm:spPr/>
      <dgm:t>
        <a:bodyPr/>
        <a:lstStyle/>
        <a:p>
          <a:endParaRPr lang="ru-RU"/>
        </a:p>
      </dgm:t>
    </dgm:pt>
    <dgm:pt modelId="{F30F48C5-F051-480D-BB53-E74ACF9323EF}">
      <dgm:prSet custT="1"/>
      <dgm:spPr/>
      <dgm:t>
        <a:bodyPr/>
        <a:lstStyle/>
        <a:p>
          <a:r>
            <a:rPr lang="ru-RU" sz="2000" dirty="0" smtClean="0"/>
            <a:t>Строить </a:t>
          </a:r>
          <a:r>
            <a:rPr lang="ru-RU" sz="2000" dirty="0"/>
            <a:t>логические рассуждения</a:t>
          </a:r>
        </a:p>
      </dgm:t>
    </dgm:pt>
    <dgm:pt modelId="{B8F6E161-DCDC-4743-86BD-8560F996E988}" type="parTrans" cxnId="{BF9714EF-5FA8-4F55-8CC5-876B7FDC16CD}">
      <dgm:prSet/>
      <dgm:spPr/>
      <dgm:t>
        <a:bodyPr/>
        <a:lstStyle/>
        <a:p>
          <a:endParaRPr lang="ru-RU"/>
        </a:p>
      </dgm:t>
    </dgm:pt>
    <dgm:pt modelId="{D4180157-22FE-4FF1-9CA6-2DE58BA1D258}" type="sibTrans" cxnId="{BF9714EF-5FA8-4F55-8CC5-876B7FDC16CD}">
      <dgm:prSet/>
      <dgm:spPr/>
      <dgm:t>
        <a:bodyPr/>
        <a:lstStyle/>
        <a:p>
          <a:endParaRPr lang="ru-RU"/>
        </a:p>
      </dgm:t>
    </dgm:pt>
    <dgm:pt modelId="{D5DC7830-A5FB-4838-BA81-082D1AEC3F99}">
      <dgm:prSet phldrT="[Текст]" custT="1"/>
      <dgm:spPr>
        <a:solidFill>
          <a:schemeClr val="tx2">
            <a:lumMod val="20000"/>
            <a:lumOff val="80000"/>
            <a:alpha val="90000"/>
          </a:schemeClr>
        </a:solidFill>
      </dgm:spPr>
      <dgm:t>
        <a:bodyPr/>
        <a:lstStyle/>
        <a:p>
          <a:pPr>
            <a:lnSpc>
              <a:spcPct val="90000"/>
            </a:lnSpc>
            <a:spcAft>
              <a:spcPct val="15000"/>
            </a:spcAft>
          </a:pPr>
          <a:endParaRPr lang="ru-RU" sz="2000" dirty="0"/>
        </a:p>
      </dgm:t>
    </dgm:pt>
    <dgm:pt modelId="{844D8634-72C4-4340-8D38-01F29E445E2E}" type="parTrans" cxnId="{18C6FA1E-703D-40D5-ADA4-C9B09B2E2C5D}">
      <dgm:prSet/>
      <dgm:spPr/>
      <dgm:t>
        <a:bodyPr/>
        <a:lstStyle/>
        <a:p>
          <a:endParaRPr lang="ru-RU"/>
        </a:p>
      </dgm:t>
    </dgm:pt>
    <dgm:pt modelId="{F1FAA080-8ECC-4082-975F-1C426F0F5962}" type="sibTrans" cxnId="{18C6FA1E-703D-40D5-ADA4-C9B09B2E2C5D}">
      <dgm:prSet/>
      <dgm:spPr/>
      <dgm:t>
        <a:bodyPr/>
        <a:lstStyle/>
        <a:p>
          <a:endParaRPr lang="ru-RU"/>
        </a:p>
      </dgm:t>
    </dgm:pt>
    <dgm:pt modelId="{E52C5328-90AC-460F-8080-445BCE9CB809}">
      <dgm:prSet phldrT="[Текст]" custT="1"/>
      <dgm:spPr>
        <a:solidFill>
          <a:schemeClr val="tx2">
            <a:lumMod val="20000"/>
            <a:lumOff val="80000"/>
            <a:alpha val="90000"/>
          </a:schemeClr>
        </a:solidFill>
      </dgm:spPr>
      <dgm:t>
        <a:bodyPr/>
        <a:lstStyle/>
        <a:p>
          <a:pPr>
            <a:lnSpc>
              <a:spcPct val="100000"/>
            </a:lnSpc>
            <a:spcAft>
              <a:spcPts val="0"/>
            </a:spcAft>
          </a:pPr>
          <a:r>
            <a:rPr lang="ru-RU" sz="2000" dirty="0" smtClean="0"/>
            <a:t>Смысловое чтение</a:t>
          </a:r>
          <a:endParaRPr lang="ru-RU" sz="2000" dirty="0"/>
        </a:p>
      </dgm:t>
    </dgm:pt>
    <dgm:pt modelId="{3D6F01DC-1BDA-404E-B647-7A81B7D40804}" type="parTrans" cxnId="{240D7E9D-976E-422F-875A-B1A92D1C5890}">
      <dgm:prSet/>
      <dgm:spPr/>
      <dgm:t>
        <a:bodyPr/>
        <a:lstStyle/>
        <a:p>
          <a:endParaRPr lang="ru-RU"/>
        </a:p>
      </dgm:t>
    </dgm:pt>
    <dgm:pt modelId="{24E2C994-115A-4C2A-91AF-3120ECC3FCA4}" type="sibTrans" cxnId="{240D7E9D-976E-422F-875A-B1A92D1C5890}">
      <dgm:prSet/>
      <dgm:spPr/>
      <dgm:t>
        <a:bodyPr/>
        <a:lstStyle/>
        <a:p>
          <a:endParaRPr lang="ru-RU"/>
        </a:p>
      </dgm:t>
    </dgm:pt>
    <dgm:pt modelId="{F90D0EFE-A2BE-410C-85DB-5C31BA372BB1}">
      <dgm:prSet phldrT="[Текст]" custT="1"/>
      <dgm:spPr>
        <a:solidFill>
          <a:schemeClr val="tx2">
            <a:lumMod val="20000"/>
            <a:lumOff val="80000"/>
            <a:alpha val="90000"/>
          </a:schemeClr>
        </a:solidFill>
      </dgm:spPr>
      <dgm:t>
        <a:bodyPr/>
        <a:lstStyle/>
        <a:p>
          <a:pPr>
            <a:lnSpc>
              <a:spcPct val="100000"/>
            </a:lnSpc>
            <a:spcAft>
              <a:spcPts val="0"/>
            </a:spcAft>
          </a:pPr>
          <a:r>
            <a:rPr lang="ru-RU" sz="2000" dirty="0" smtClean="0"/>
            <a:t>Преобразование и интерпретация информации</a:t>
          </a:r>
          <a:endParaRPr lang="ru-RU" sz="2000" dirty="0"/>
        </a:p>
      </dgm:t>
    </dgm:pt>
    <dgm:pt modelId="{8C6B82E8-4906-48C2-B99A-DE21570ABEA2}" type="parTrans" cxnId="{D8BAF249-7807-4A6F-AFDD-604E974C3A80}">
      <dgm:prSet/>
      <dgm:spPr/>
      <dgm:t>
        <a:bodyPr/>
        <a:lstStyle/>
        <a:p>
          <a:endParaRPr lang="ru-RU"/>
        </a:p>
      </dgm:t>
    </dgm:pt>
    <dgm:pt modelId="{E4178F45-18FF-4FAC-BCB4-FC2C6CFE45B5}" type="sibTrans" cxnId="{D8BAF249-7807-4A6F-AFDD-604E974C3A80}">
      <dgm:prSet/>
      <dgm:spPr/>
      <dgm:t>
        <a:bodyPr/>
        <a:lstStyle/>
        <a:p>
          <a:endParaRPr lang="ru-RU"/>
        </a:p>
      </dgm:t>
    </dgm:pt>
    <dgm:pt modelId="{54AF4E42-5F71-4410-88C0-BC32120483FE}">
      <dgm:prSet phldrT="[Текст]" custT="1"/>
      <dgm:spPr>
        <a:solidFill>
          <a:schemeClr val="tx2">
            <a:lumMod val="20000"/>
            <a:lumOff val="80000"/>
            <a:alpha val="90000"/>
          </a:schemeClr>
        </a:solidFill>
      </dgm:spPr>
      <dgm:t>
        <a:bodyPr/>
        <a:lstStyle/>
        <a:p>
          <a:pPr>
            <a:lnSpc>
              <a:spcPct val="100000"/>
            </a:lnSpc>
            <a:spcAft>
              <a:spcPts val="0"/>
            </a:spcAft>
          </a:pPr>
          <a:r>
            <a:rPr lang="ru-RU" sz="2000" dirty="0" smtClean="0"/>
            <a:t>Оценка информации</a:t>
          </a:r>
          <a:endParaRPr lang="ru-RU" sz="2000" dirty="0"/>
        </a:p>
      </dgm:t>
    </dgm:pt>
    <dgm:pt modelId="{47F0C17E-6446-4B6B-B59A-7E9BD837F692}" type="parTrans" cxnId="{53196643-79C3-406F-AF47-E3BD0F100E38}">
      <dgm:prSet/>
      <dgm:spPr/>
      <dgm:t>
        <a:bodyPr/>
        <a:lstStyle/>
        <a:p>
          <a:endParaRPr lang="ru-RU"/>
        </a:p>
      </dgm:t>
    </dgm:pt>
    <dgm:pt modelId="{589DAAD2-5710-4FB0-BB13-3A5884843AD3}" type="sibTrans" cxnId="{53196643-79C3-406F-AF47-E3BD0F100E38}">
      <dgm:prSet/>
      <dgm:spPr/>
      <dgm:t>
        <a:bodyPr/>
        <a:lstStyle/>
        <a:p>
          <a:endParaRPr lang="ru-RU"/>
        </a:p>
      </dgm:t>
    </dgm:pt>
    <dgm:pt modelId="{C748E213-9D0A-4328-83C4-309A590C7972}" type="pres">
      <dgm:prSet presAssocID="{67F76024-580E-4B81-99A3-BC6989E8122D}" presName="Name0" presStyleCnt="0">
        <dgm:presLayoutVars>
          <dgm:dir/>
          <dgm:animLvl val="lvl"/>
          <dgm:resizeHandles val="exact"/>
        </dgm:presLayoutVars>
      </dgm:prSet>
      <dgm:spPr/>
      <dgm:t>
        <a:bodyPr/>
        <a:lstStyle/>
        <a:p>
          <a:endParaRPr lang="ru-RU"/>
        </a:p>
      </dgm:t>
    </dgm:pt>
    <dgm:pt modelId="{3CB10968-E5FA-4D10-ACD3-1B20FB62AFB4}" type="pres">
      <dgm:prSet presAssocID="{9F61DB46-8443-4BF2-BFD7-72CB974EBD75}" presName="linNode" presStyleCnt="0"/>
      <dgm:spPr/>
    </dgm:pt>
    <dgm:pt modelId="{5663E9B7-F333-493A-9806-FD52D4C71A0C}" type="pres">
      <dgm:prSet presAssocID="{9F61DB46-8443-4BF2-BFD7-72CB974EBD75}" presName="parentText" presStyleLbl="node1" presStyleIdx="0" presStyleCnt="2" custScaleX="42058" custScaleY="122310" custLinFactNeighborX="1704" custLinFactNeighborY="-343">
        <dgm:presLayoutVars>
          <dgm:chMax val="1"/>
          <dgm:bulletEnabled val="1"/>
        </dgm:presLayoutVars>
      </dgm:prSet>
      <dgm:spPr/>
      <dgm:t>
        <a:bodyPr/>
        <a:lstStyle/>
        <a:p>
          <a:endParaRPr lang="ru-RU"/>
        </a:p>
      </dgm:t>
    </dgm:pt>
    <dgm:pt modelId="{E9D5AC8A-177E-4F51-A012-77F2ACD9271C}" type="pres">
      <dgm:prSet presAssocID="{9F61DB46-8443-4BF2-BFD7-72CB974EBD75}" presName="descendantText" presStyleLbl="alignAccFollowNode1" presStyleIdx="0" presStyleCnt="2" custScaleX="148043" custScaleY="148487" custLinFactNeighborX="8280" custLinFactNeighborY="338">
        <dgm:presLayoutVars>
          <dgm:bulletEnabled val="1"/>
        </dgm:presLayoutVars>
      </dgm:prSet>
      <dgm:spPr/>
      <dgm:t>
        <a:bodyPr/>
        <a:lstStyle/>
        <a:p>
          <a:endParaRPr lang="ru-RU"/>
        </a:p>
      </dgm:t>
    </dgm:pt>
    <dgm:pt modelId="{F66C9414-1162-437B-AC56-B451FD4715C3}" type="pres">
      <dgm:prSet presAssocID="{57065A17-9876-472F-B534-439819C5F952}" presName="sp" presStyleCnt="0"/>
      <dgm:spPr/>
    </dgm:pt>
    <dgm:pt modelId="{BE0D40F5-C138-409D-B87D-C69266403B55}" type="pres">
      <dgm:prSet presAssocID="{C9BE2C6E-DDC1-42B6-B590-6C9E95E9D4F1}" presName="linNode" presStyleCnt="0"/>
      <dgm:spPr/>
    </dgm:pt>
    <dgm:pt modelId="{38AA5481-90E6-4EC7-BDD3-0DBDD941CECF}" type="pres">
      <dgm:prSet presAssocID="{C9BE2C6E-DDC1-42B6-B590-6C9E95E9D4F1}" presName="parentText" presStyleLbl="node1" presStyleIdx="1" presStyleCnt="2" custScaleX="52371" custScaleY="119978">
        <dgm:presLayoutVars>
          <dgm:chMax val="1"/>
          <dgm:bulletEnabled val="1"/>
        </dgm:presLayoutVars>
      </dgm:prSet>
      <dgm:spPr/>
      <dgm:t>
        <a:bodyPr/>
        <a:lstStyle/>
        <a:p>
          <a:endParaRPr lang="ru-RU"/>
        </a:p>
      </dgm:t>
    </dgm:pt>
    <dgm:pt modelId="{2323C481-1E8F-4741-9E0A-3E986BA84A43}" type="pres">
      <dgm:prSet presAssocID="{C9BE2C6E-DDC1-42B6-B590-6C9E95E9D4F1}" presName="descendantText" presStyleLbl="alignAccFollowNode1" presStyleIdx="1" presStyleCnt="2" custScaleX="162058" custScaleY="114071" custLinFactNeighborX="-1521" custLinFactNeighborY="1288">
        <dgm:presLayoutVars>
          <dgm:bulletEnabled val="1"/>
        </dgm:presLayoutVars>
      </dgm:prSet>
      <dgm:spPr/>
      <dgm:t>
        <a:bodyPr/>
        <a:lstStyle/>
        <a:p>
          <a:endParaRPr lang="ru-RU"/>
        </a:p>
      </dgm:t>
    </dgm:pt>
  </dgm:ptLst>
  <dgm:cxnLst>
    <dgm:cxn modelId="{18C6FA1E-703D-40D5-ADA4-C9B09B2E2C5D}" srcId="{9F61DB46-8443-4BF2-BFD7-72CB974EBD75}" destId="{D5DC7830-A5FB-4838-BA81-082D1AEC3F99}" srcOrd="6" destOrd="0" parTransId="{844D8634-72C4-4340-8D38-01F29E445E2E}" sibTransId="{F1FAA080-8ECC-4082-975F-1C426F0F5962}"/>
    <dgm:cxn modelId="{5F9571F8-BACF-4EAC-A84E-90B07C589AD9}" srcId="{C9BE2C6E-DDC1-42B6-B590-6C9E95E9D4F1}" destId="{E91A48AE-B1E7-4142-9D0B-54DA779FCF6E}" srcOrd="5" destOrd="0" parTransId="{12701238-E1A6-49C1-93FD-08C8C2EA65A8}" sibTransId="{D083F7B6-79FB-4081-9CCA-227D58CA87BB}"/>
    <dgm:cxn modelId="{0223007A-0D17-4ECC-A61E-F66EBBA29956}" type="presOf" srcId="{9F61DB46-8443-4BF2-BFD7-72CB974EBD75}" destId="{5663E9B7-F333-493A-9806-FD52D4C71A0C}" srcOrd="0" destOrd="0" presId="urn:microsoft.com/office/officeart/2005/8/layout/vList5"/>
    <dgm:cxn modelId="{386D3ED9-3566-4BAC-B5FD-34BA27A2D70B}" type="presOf" srcId="{F30F48C5-F051-480D-BB53-E74ACF9323EF}" destId="{2323C481-1E8F-4741-9E0A-3E986BA84A43}" srcOrd="0" destOrd="4" presId="urn:microsoft.com/office/officeart/2005/8/layout/vList5"/>
    <dgm:cxn modelId="{C5B54928-FAFC-4FCC-9675-DB898D3C4288}" type="presOf" srcId="{54AF4E42-5F71-4410-88C0-BC32120483FE}" destId="{E9D5AC8A-177E-4F51-A012-77F2ACD9271C}" srcOrd="0" destOrd="5" presId="urn:microsoft.com/office/officeart/2005/8/layout/vList5"/>
    <dgm:cxn modelId="{98928A57-E531-4BBC-8110-4A9DDA7A2BDA}" type="presOf" srcId="{D5DC7830-A5FB-4838-BA81-082D1AEC3F99}" destId="{E9D5AC8A-177E-4F51-A012-77F2ACD9271C}" srcOrd="0" destOrd="6" presId="urn:microsoft.com/office/officeart/2005/8/layout/vList5"/>
    <dgm:cxn modelId="{7318C1C1-B307-4308-AB71-EAE140693BD3}" type="presOf" srcId="{956FCF44-6140-493C-A8D3-B415E02C0DA9}" destId="{2323C481-1E8F-4741-9E0A-3E986BA84A43}" srcOrd="0" destOrd="3" presId="urn:microsoft.com/office/officeart/2005/8/layout/vList5"/>
    <dgm:cxn modelId="{E3594CF8-CEFB-4CC1-A665-EB33D06AF559}" type="presOf" srcId="{C25EF7A0-9EB6-4794-B4E9-9A42E0C58269}" destId="{2323C481-1E8F-4741-9E0A-3E986BA84A43}" srcOrd="0" destOrd="2" presId="urn:microsoft.com/office/officeart/2005/8/layout/vList5"/>
    <dgm:cxn modelId="{240D7E9D-976E-422F-875A-B1A92D1C5890}" srcId="{9F61DB46-8443-4BF2-BFD7-72CB974EBD75}" destId="{E52C5328-90AC-460F-8080-445BCE9CB809}" srcOrd="3" destOrd="0" parTransId="{3D6F01DC-1BDA-404E-B647-7A81B7D40804}" sibTransId="{24E2C994-115A-4C2A-91AF-3120ECC3FCA4}"/>
    <dgm:cxn modelId="{10AD1391-2099-4277-9CDF-FF453E37E965}" type="presOf" srcId="{A2838F50-1927-48F6-B7DB-5AE5F0F39798}" destId="{E9D5AC8A-177E-4F51-A012-77F2ACD9271C}" srcOrd="0" destOrd="1" presId="urn:microsoft.com/office/officeart/2005/8/layout/vList5"/>
    <dgm:cxn modelId="{67E5E8D1-8F86-4FC1-80AA-36E488C3F843}" srcId="{9F61DB46-8443-4BF2-BFD7-72CB974EBD75}" destId="{A2838F50-1927-48F6-B7DB-5AE5F0F39798}" srcOrd="1" destOrd="0" parTransId="{176E5739-57FA-4AC8-8A41-7F1CD40D440F}" sibTransId="{1780109D-69C6-4F85-B04E-137A5E40F421}"/>
    <dgm:cxn modelId="{F5E9C514-26DC-4EFC-8B1A-7FBEB66F4650}" srcId="{67F76024-580E-4B81-99A3-BC6989E8122D}" destId="{9F61DB46-8443-4BF2-BFD7-72CB974EBD75}" srcOrd="0" destOrd="0" parTransId="{D236E068-25C6-4506-9DA2-FBDDF1A06A63}" sibTransId="{57065A17-9876-472F-B534-439819C5F952}"/>
    <dgm:cxn modelId="{00097E71-BE4D-4603-A0BA-6F660397E8B4}" srcId="{9F61DB46-8443-4BF2-BFD7-72CB974EBD75}" destId="{BD7FE1FF-1E4A-4C1A-9942-B8EF33529590}" srcOrd="0" destOrd="0" parTransId="{44E5B0C4-4046-4A50-98A5-945DFD0C61FC}" sibTransId="{76837986-9CD4-4400-BAB2-ADC2EB353742}"/>
    <dgm:cxn modelId="{69118E8B-64EF-4CD9-9273-4FFEE572A608}" type="presOf" srcId="{BD7FE1FF-1E4A-4C1A-9942-B8EF33529590}" destId="{E9D5AC8A-177E-4F51-A012-77F2ACD9271C}" srcOrd="0" destOrd="0" presId="urn:microsoft.com/office/officeart/2005/8/layout/vList5"/>
    <dgm:cxn modelId="{1BD3B1FD-4A18-4BC5-BB0A-3B02BA58CC06}" srcId="{C9BE2C6E-DDC1-42B6-B590-6C9E95E9D4F1}" destId="{7CAEFDDE-F4EE-40C7-B30F-BD0BE92DEEB9}" srcOrd="1" destOrd="0" parTransId="{3123CCC7-E3AD-40AF-AF85-094B563AF7A6}" sibTransId="{91C4577E-FFB4-40DC-AED7-15D9B286E464}"/>
    <dgm:cxn modelId="{383595A7-0A0C-4276-A4A0-D2FBB09DCBA6}" type="presOf" srcId="{E91A48AE-B1E7-4142-9D0B-54DA779FCF6E}" destId="{2323C481-1E8F-4741-9E0A-3E986BA84A43}" srcOrd="0" destOrd="5" presId="urn:microsoft.com/office/officeart/2005/8/layout/vList5"/>
    <dgm:cxn modelId="{BF9714EF-5FA8-4F55-8CC5-876B7FDC16CD}" srcId="{C9BE2C6E-DDC1-42B6-B590-6C9E95E9D4F1}" destId="{F30F48C5-F051-480D-BB53-E74ACF9323EF}" srcOrd="4" destOrd="0" parTransId="{B8F6E161-DCDC-4743-86BD-8560F996E988}" sibTransId="{D4180157-22FE-4FF1-9CA6-2DE58BA1D258}"/>
    <dgm:cxn modelId="{3E260D16-ED9C-4423-A9E7-814CCBBC57A7}" srcId="{C9BE2C6E-DDC1-42B6-B590-6C9E95E9D4F1}" destId="{956FCF44-6140-493C-A8D3-B415E02C0DA9}" srcOrd="3" destOrd="0" parTransId="{A9B16601-C9CD-4A91-AA53-614F92C988C8}" sibTransId="{79D4A09E-04EE-4CFA-84AF-D7B7461029E6}"/>
    <dgm:cxn modelId="{C6FE7EA7-7305-4B57-8274-21C93F04289B}" type="presOf" srcId="{67F76024-580E-4B81-99A3-BC6989E8122D}" destId="{C748E213-9D0A-4328-83C4-309A590C7972}" srcOrd="0" destOrd="0" presId="urn:microsoft.com/office/officeart/2005/8/layout/vList5"/>
    <dgm:cxn modelId="{66ACF873-6134-4A7F-A28A-B31AFE282CF4}" srcId="{C9BE2C6E-DDC1-42B6-B590-6C9E95E9D4F1}" destId="{537B9515-7566-4570-8FD0-9CDF834B74D6}" srcOrd="0" destOrd="0" parTransId="{470AE493-B196-4DC8-938B-ED363D3924B3}" sibTransId="{897FD243-E112-482E-A7F5-2C2B26AE4C94}"/>
    <dgm:cxn modelId="{CB90B0DA-A426-4568-98B0-1152F8079E34}" srcId="{C9BE2C6E-DDC1-42B6-B590-6C9E95E9D4F1}" destId="{C25EF7A0-9EB6-4794-B4E9-9A42E0C58269}" srcOrd="2" destOrd="0" parTransId="{9394D896-D70D-4027-8658-4EA830D388C0}" sibTransId="{E29DE409-4402-49EA-8422-8D7FF72F30A5}"/>
    <dgm:cxn modelId="{AF161E11-5885-49E2-94EC-CE004BD8CB90}" type="presOf" srcId="{537B9515-7566-4570-8FD0-9CDF834B74D6}" destId="{2323C481-1E8F-4741-9E0A-3E986BA84A43}" srcOrd="0" destOrd="0" presId="urn:microsoft.com/office/officeart/2005/8/layout/vList5"/>
    <dgm:cxn modelId="{50D2DBF1-A362-45BF-9CB5-518A26EA857D}" type="presOf" srcId="{D6564B03-9EE5-42D5-8126-A129BC670FD5}" destId="{E9D5AC8A-177E-4F51-A012-77F2ACD9271C}" srcOrd="0" destOrd="2" presId="urn:microsoft.com/office/officeart/2005/8/layout/vList5"/>
    <dgm:cxn modelId="{D8BAF249-7807-4A6F-AFDD-604E974C3A80}" srcId="{9F61DB46-8443-4BF2-BFD7-72CB974EBD75}" destId="{F90D0EFE-A2BE-410C-85DB-5C31BA372BB1}" srcOrd="4" destOrd="0" parTransId="{8C6B82E8-4906-48C2-B99A-DE21570ABEA2}" sibTransId="{E4178F45-18FF-4FAC-BCB4-FC2C6CFE45B5}"/>
    <dgm:cxn modelId="{2854E46D-49EF-451D-938D-8B9B5E9CE494}" srcId="{9F61DB46-8443-4BF2-BFD7-72CB974EBD75}" destId="{D6564B03-9EE5-42D5-8126-A129BC670FD5}" srcOrd="2" destOrd="0" parTransId="{3AE01D9B-D85A-4E31-BF8E-D674E730D879}" sibTransId="{F8618AA5-D3DD-45C9-99D7-57952E4EEE88}"/>
    <dgm:cxn modelId="{EB54DACF-1A8D-497A-8139-EC0AFBA0902E}" type="presOf" srcId="{F90D0EFE-A2BE-410C-85DB-5C31BA372BB1}" destId="{E9D5AC8A-177E-4F51-A012-77F2ACD9271C}" srcOrd="0" destOrd="4" presId="urn:microsoft.com/office/officeart/2005/8/layout/vList5"/>
    <dgm:cxn modelId="{BB955E16-B89C-44EA-B71B-DDFAF672D441}" srcId="{67F76024-580E-4B81-99A3-BC6989E8122D}" destId="{C9BE2C6E-DDC1-42B6-B590-6C9E95E9D4F1}" srcOrd="1" destOrd="0" parTransId="{6DB06D68-38D9-4C0B-AC08-641950F53486}" sibTransId="{36FE0BCB-23C7-43A7-8A01-F3F87AED674A}"/>
    <dgm:cxn modelId="{09A161CD-046F-4D36-AFBD-0AD58CA8D19E}" type="presOf" srcId="{E52C5328-90AC-460F-8080-445BCE9CB809}" destId="{E9D5AC8A-177E-4F51-A012-77F2ACD9271C}" srcOrd="0" destOrd="3" presId="urn:microsoft.com/office/officeart/2005/8/layout/vList5"/>
    <dgm:cxn modelId="{53196643-79C3-406F-AF47-E3BD0F100E38}" srcId="{9F61DB46-8443-4BF2-BFD7-72CB974EBD75}" destId="{54AF4E42-5F71-4410-88C0-BC32120483FE}" srcOrd="5" destOrd="0" parTransId="{47F0C17E-6446-4B6B-B59A-7E9BD837F692}" sibTransId="{589DAAD2-5710-4FB0-BB13-3A5884843AD3}"/>
    <dgm:cxn modelId="{6AC98F8B-B983-43E5-8D27-34379245E65A}" type="presOf" srcId="{7CAEFDDE-F4EE-40C7-B30F-BD0BE92DEEB9}" destId="{2323C481-1E8F-4741-9E0A-3E986BA84A43}" srcOrd="0" destOrd="1" presId="urn:microsoft.com/office/officeart/2005/8/layout/vList5"/>
    <dgm:cxn modelId="{BC330484-9FB9-44F0-B801-28486CEFDA99}" type="presOf" srcId="{C9BE2C6E-DDC1-42B6-B590-6C9E95E9D4F1}" destId="{38AA5481-90E6-4EC7-BDD3-0DBDD941CECF}" srcOrd="0" destOrd="0" presId="urn:microsoft.com/office/officeart/2005/8/layout/vList5"/>
    <dgm:cxn modelId="{2671C292-1F31-4C65-9199-B16BBD6725B1}" type="presParOf" srcId="{C748E213-9D0A-4328-83C4-309A590C7972}" destId="{3CB10968-E5FA-4D10-ACD3-1B20FB62AFB4}" srcOrd="0" destOrd="0" presId="urn:microsoft.com/office/officeart/2005/8/layout/vList5"/>
    <dgm:cxn modelId="{ECF0E8F3-AE1A-4FED-89A5-1BCB76A16F4D}" type="presParOf" srcId="{3CB10968-E5FA-4D10-ACD3-1B20FB62AFB4}" destId="{5663E9B7-F333-493A-9806-FD52D4C71A0C}" srcOrd="0" destOrd="0" presId="urn:microsoft.com/office/officeart/2005/8/layout/vList5"/>
    <dgm:cxn modelId="{A0F4FEE0-99E3-462E-870F-BB9A1A9B7893}" type="presParOf" srcId="{3CB10968-E5FA-4D10-ACD3-1B20FB62AFB4}" destId="{E9D5AC8A-177E-4F51-A012-77F2ACD9271C}" srcOrd="1" destOrd="0" presId="urn:microsoft.com/office/officeart/2005/8/layout/vList5"/>
    <dgm:cxn modelId="{CC9AD8E6-7563-4A20-B9DC-0FFB535523D5}" type="presParOf" srcId="{C748E213-9D0A-4328-83C4-309A590C7972}" destId="{F66C9414-1162-437B-AC56-B451FD4715C3}" srcOrd="1" destOrd="0" presId="urn:microsoft.com/office/officeart/2005/8/layout/vList5"/>
    <dgm:cxn modelId="{0203D44F-66EB-4AA0-90D3-1570136962C8}" type="presParOf" srcId="{C748E213-9D0A-4328-83C4-309A590C7972}" destId="{BE0D40F5-C138-409D-B87D-C69266403B55}" srcOrd="2" destOrd="0" presId="urn:microsoft.com/office/officeart/2005/8/layout/vList5"/>
    <dgm:cxn modelId="{513E21E6-B182-46FF-895C-6AFEB7320169}" type="presParOf" srcId="{BE0D40F5-C138-409D-B87D-C69266403B55}" destId="{38AA5481-90E6-4EC7-BDD3-0DBDD941CECF}" srcOrd="0" destOrd="0" presId="urn:microsoft.com/office/officeart/2005/8/layout/vList5"/>
    <dgm:cxn modelId="{2DF32C49-9288-46E9-9935-66C822E68170}" type="presParOf" srcId="{BE0D40F5-C138-409D-B87D-C69266403B55}" destId="{2323C481-1E8F-4741-9E0A-3E986BA84A4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21CFA4-C7AA-460D-A7F8-080D6B841E92}" type="doc">
      <dgm:prSet loTypeId="urn:microsoft.com/office/officeart/2005/8/layout/radial4" loCatId="relationship" qsTypeId="urn:microsoft.com/office/officeart/2005/8/quickstyle/simple1#9" qsCatId="simple" csTypeId="urn:microsoft.com/office/officeart/2005/8/colors/accent1_2#9" csCatId="accent1" phldr="1"/>
      <dgm:spPr/>
      <dgm:t>
        <a:bodyPr/>
        <a:lstStyle/>
        <a:p>
          <a:endParaRPr lang="ru-RU"/>
        </a:p>
      </dgm:t>
    </dgm:pt>
    <dgm:pt modelId="{92FC448C-6F6E-4082-B6C8-3F053EDE84D0}">
      <dgm:prSet phldrT="[Текст]" custT="1"/>
      <dgm:spPr>
        <a:solidFill>
          <a:schemeClr val="tx2">
            <a:lumMod val="75000"/>
          </a:schemeClr>
        </a:solidFill>
      </dgm:spPr>
      <dgm:t>
        <a:bodyPr/>
        <a:lstStyle/>
        <a:p>
          <a:r>
            <a:rPr lang="ru-RU" sz="1800" b="1" dirty="0" smtClean="0"/>
            <a:t>РАБОТА С ТЕКТАМИ, РИСУНКАМИ, СХЕМАМИ, ГРАФИКАМИ, ТАБЛИЦАМИ</a:t>
          </a:r>
          <a:r>
            <a:rPr lang="ru-RU" sz="2400" b="0" dirty="0" smtClean="0"/>
            <a:t>, </a:t>
          </a:r>
          <a:r>
            <a:rPr lang="en-US" sz="2400" b="0" dirty="0" smtClean="0"/>
            <a:t>flash</a:t>
          </a:r>
          <a:r>
            <a:rPr lang="ru-RU" sz="2400" b="0" dirty="0" smtClean="0"/>
            <a:t>-</a:t>
          </a:r>
          <a:r>
            <a:rPr lang="ru-RU" sz="1800" b="1" dirty="0" smtClean="0"/>
            <a:t>АНИМАЦИЯМИ</a:t>
          </a:r>
          <a:endParaRPr lang="ru-RU" sz="1800" b="1" dirty="0"/>
        </a:p>
      </dgm:t>
    </dgm:pt>
    <dgm:pt modelId="{2D5BC17B-ABBF-43BB-8128-203D07B57F89}" type="parTrans" cxnId="{F3FB1A01-4B71-4C6E-B836-AD8673FBDE09}">
      <dgm:prSet/>
      <dgm:spPr/>
      <dgm:t>
        <a:bodyPr/>
        <a:lstStyle/>
        <a:p>
          <a:endParaRPr lang="ru-RU"/>
        </a:p>
      </dgm:t>
    </dgm:pt>
    <dgm:pt modelId="{21D8B82F-D3F6-4E74-A099-E7495CDB8C8B}" type="sibTrans" cxnId="{F3FB1A01-4B71-4C6E-B836-AD8673FBDE09}">
      <dgm:prSet/>
      <dgm:spPr/>
      <dgm:t>
        <a:bodyPr/>
        <a:lstStyle/>
        <a:p>
          <a:endParaRPr lang="ru-RU"/>
        </a:p>
      </dgm:t>
    </dgm:pt>
    <dgm:pt modelId="{71A33568-8154-440B-9519-687C90357198}">
      <dgm:prSet phldrT="[Текст]" custT="1"/>
      <dgm:spPr>
        <a:solidFill>
          <a:schemeClr val="tx1">
            <a:lumMod val="50000"/>
            <a:lumOff val="50000"/>
          </a:schemeClr>
        </a:solidFill>
      </dgm:spPr>
      <dgm:t>
        <a:bodyPr/>
        <a:lstStyle/>
        <a:p>
          <a:r>
            <a:rPr lang="ru-RU" sz="1600" b="1" dirty="0" smtClean="0"/>
            <a:t>МАЛАЯ НАГЛЯДНОСТЬ КВАНТОВЫХ ОБЪЕКТОВ</a:t>
          </a:r>
          <a:endParaRPr lang="ru-RU" sz="1600" b="1" dirty="0"/>
        </a:p>
      </dgm:t>
    </dgm:pt>
    <dgm:pt modelId="{3B4C5AFA-DAB2-40DC-9E7B-462A4D5B03F7}" type="parTrans" cxnId="{3507D3C5-052B-49DE-8A36-1D0A3D050373}">
      <dgm:prSet/>
      <dgm:spPr>
        <a:solidFill>
          <a:schemeClr val="accent1"/>
        </a:solidFill>
      </dgm:spPr>
      <dgm:t>
        <a:bodyPr/>
        <a:lstStyle/>
        <a:p>
          <a:endParaRPr lang="ru-RU"/>
        </a:p>
      </dgm:t>
    </dgm:pt>
    <dgm:pt modelId="{0C3ED3E4-5941-4D89-A95A-BFF5FCADD9BC}" type="sibTrans" cxnId="{3507D3C5-052B-49DE-8A36-1D0A3D050373}">
      <dgm:prSet/>
      <dgm:spPr/>
      <dgm:t>
        <a:bodyPr/>
        <a:lstStyle/>
        <a:p>
          <a:endParaRPr lang="ru-RU"/>
        </a:p>
      </dgm:t>
    </dgm:pt>
    <dgm:pt modelId="{9103C8D5-50BE-4ECD-AAE1-7C3485A73B09}">
      <dgm:prSet phldrT="[Текст]" custT="1"/>
      <dgm:spPr>
        <a:solidFill>
          <a:schemeClr val="tx2">
            <a:lumMod val="75000"/>
          </a:schemeClr>
        </a:solidFill>
      </dgm:spPr>
      <dgm:t>
        <a:bodyPr/>
        <a:lstStyle/>
        <a:p>
          <a:r>
            <a:rPr lang="ru-RU" sz="1600" b="1" dirty="0" smtClean="0">
              <a:solidFill>
                <a:schemeClr val="bg1"/>
              </a:solidFill>
            </a:rPr>
            <a:t>СПЕЦИФИКА</a:t>
          </a:r>
        </a:p>
        <a:p>
          <a:r>
            <a:rPr lang="ru-RU" sz="1600" b="1" dirty="0" smtClean="0">
              <a:solidFill>
                <a:schemeClr val="bg1"/>
              </a:solidFill>
            </a:rPr>
            <a:t>ТЕМЫ</a:t>
          </a:r>
          <a:endParaRPr lang="ru-RU" sz="1600" b="1" dirty="0">
            <a:solidFill>
              <a:schemeClr val="bg1"/>
            </a:solidFill>
          </a:endParaRPr>
        </a:p>
      </dgm:t>
    </dgm:pt>
    <dgm:pt modelId="{A90E37A1-9CCA-4EE0-9C5B-9F63265639ED}" type="parTrans" cxnId="{6A9A0DD5-7BA2-4D27-891C-784ABA52CB03}">
      <dgm:prSet/>
      <dgm:spPr>
        <a:solidFill>
          <a:schemeClr val="accent1"/>
        </a:solidFill>
      </dgm:spPr>
      <dgm:t>
        <a:bodyPr/>
        <a:lstStyle/>
        <a:p>
          <a:endParaRPr lang="ru-RU"/>
        </a:p>
      </dgm:t>
    </dgm:pt>
    <dgm:pt modelId="{4FD0ABEE-319F-4F21-A29C-7329D00DD474}" type="sibTrans" cxnId="{6A9A0DD5-7BA2-4D27-891C-784ABA52CB03}">
      <dgm:prSet/>
      <dgm:spPr/>
      <dgm:t>
        <a:bodyPr/>
        <a:lstStyle/>
        <a:p>
          <a:endParaRPr lang="ru-RU"/>
        </a:p>
      </dgm:t>
    </dgm:pt>
    <dgm:pt modelId="{2E508943-B78C-47CE-BBAE-93F2B20C3FC9}">
      <dgm:prSet phldrT="[Текст]" custT="1"/>
      <dgm:spPr>
        <a:solidFill>
          <a:schemeClr val="tx1">
            <a:lumMod val="50000"/>
            <a:lumOff val="50000"/>
          </a:schemeClr>
        </a:solidFill>
      </dgm:spPr>
      <dgm:t>
        <a:bodyPr/>
        <a:lstStyle/>
        <a:p>
          <a:pPr>
            <a:lnSpc>
              <a:spcPct val="100000"/>
            </a:lnSpc>
            <a:spcAft>
              <a:spcPts val="0"/>
            </a:spcAft>
          </a:pPr>
          <a:r>
            <a:rPr lang="ru-RU" sz="1400" b="1" dirty="0" smtClean="0"/>
            <a:t>СКУДОСТЬ ДЕМОНСТРАЦИОННОГО И ФРОНТАЛЬНОГО ЭКСПЕРИМЕНТА</a:t>
          </a:r>
          <a:endParaRPr lang="ru-RU" sz="1400" b="1" dirty="0"/>
        </a:p>
      </dgm:t>
    </dgm:pt>
    <dgm:pt modelId="{CB07215D-8274-4B3B-AB70-D93AC8BE8715}" type="parTrans" cxnId="{942CDAF8-96B5-44B3-95FA-AA050FFFCAE7}">
      <dgm:prSet/>
      <dgm:spPr>
        <a:solidFill>
          <a:schemeClr val="accent1"/>
        </a:solidFill>
      </dgm:spPr>
      <dgm:t>
        <a:bodyPr/>
        <a:lstStyle/>
        <a:p>
          <a:endParaRPr lang="ru-RU"/>
        </a:p>
      </dgm:t>
    </dgm:pt>
    <dgm:pt modelId="{293A1D36-C432-4244-8EF0-9F42EF2F5F87}" type="sibTrans" cxnId="{942CDAF8-96B5-44B3-95FA-AA050FFFCAE7}">
      <dgm:prSet/>
      <dgm:spPr/>
      <dgm:t>
        <a:bodyPr/>
        <a:lstStyle/>
        <a:p>
          <a:endParaRPr lang="ru-RU"/>
        </a:p>
      </dgm:t>
    </dgm:pt>
    <dgm:pt modelId="{B1A48114-92E0-445F-8CE2-0E43DAB67E17}" type="pres">
      <dgm:prSet presAssocID="{0D21CFA4-C7AA-460D-A7F8-080D6B841E92}" presName="cycle" presStyleCnt="0">
        <dgm:presLayoutVars>
          <dgm:chMax val="1"/>
          <dgm:dir/>
          <dgm:animLvl val="ctr"/>
          <dgm:resizeHandles val="exact"/>
        </dgm:presLayoutVars>
      </dgm:prSet>
      <dgm:spPr/>
      <dgm:t>
        <a:bodyPr/>
        <a:lstStyle/>
        <a:p>
          <a:endParaRPr lang="ru-RU"/>
        </a:p>
      </dgm:t>
    </dgm:pt>
    <dgm:pt modelId="{8B1FBF52-9BD9-47AF-9C8A-D9178E070FE3}" type="pres">
      <dgm:prSet presAssocID="{92FC448C-6F6E-4082-B6C8-3F053EDE84D0}" presName="centerShape" presStyleLbl="node0" presStyleIdx="0" presStyleCnt="1" custScaleX="173896" custScaleY="104091" custLinFactNeighborX="68" custLinFactNeighborY="3317"/>
      <dgm:spPr/>
      <dgm:t>
        <a:bodyPr/>
        <a:lstStyle/>
        <a:p>
          <a:endParaRPr lang="ru-RU"/>
        </a:p>
      </dgm:t>
    </dgm:pt>
    <dgm:pt modelId="{A7FC3780-4524-4534-88DD-902DB9328DA9}" type="pres">
      <dgm:prSet presAssocID="{3B4C5AFA-DAB2-40DC-9E7B-462A4D5B03F7}" presName="parTrans" presStyleLbl="bgSibTrans2D1" presStyleIdx="0" presStyleCnt="3" custLinFactNeighborX="-3242" custLinFactNeighborY="73035"/>
      <dgm:spPr/>
      <dgm:t>
        <a:bodyPr/>
        <a:lstStyle/>
        <a:p>
          <a:endParaRPr lang="ru-RU"/>
        </a:p>
      </dgm:t>
    </dgm:pt>
    <dgm:pt modelId="{83C3E705-E711-424D-8B87-B3B74063DF8E}" type="pres">
      <dgm:prSet presAssocID="{71A33568-8154-440B-9519-687C90357198}" presName="node" presStyleLbl="node1" presStyleIdx="0" presStyleCnt="3" custScaleX="116433" custRadScaleRad="116815" custRadScaleInc="-7708">
        <dgm:presLayoutVars>
          <dgm:bulletEnabled val="1"/>
        </dgm:presLayoutVars>
      </dgm:prSet>
      <dgm:spPr/>
      <dgm:t>
        <a:bodyPr/>
        <a:lstStyle/>
        <a:p>
          <a:endParaRPr lang="ru-RU"/>
        </a:p>
      </dgm:t>
    </dgm:pt>
    <dgm:pt modelId="{974F664E-4AE6-431F-BE7F-D8FB65B74688}" type="pres">
      <dgm:prSet presAssocID="{A90E37A1-9CCA-4EE0-9C5B-9F63265639ED}" presName="parTrans" presStyleLbl="bgSibTrans2D1" presStyleIdx="1" presStyleCnt="3" custAng="2237095" custLinFactNeighborX="-55874" custLinFactNeighborY="-97699"/>
      <dgm:spPr/>
      <dgm:t>
        <a:bodyPr/>
        <a:lstStyle/>
        <a:p>
          <a:endParaRPr lang="ru-RU"/>
        </a:p>
      </dgm:t>
    </dgm:pt>
    <dgm:pt modelId="{D0A3B0C9-205B-42D8-940B-E769FF48C540}" type="pres">
      <dgm:prSet presAssocID="{9103C8D5-50BE-4ECD-AAE1-7C3485A73B09}" presName="node" presStyleLbl="node1" presStyleIdx="1" presStyleCnt="3" custScaleX="106927" custScaleY="69797" custRadScaleRad="101572" custRadScaleInc="-3149">
        <dgm:presLayoutVars>
          <dgm:bulletEnabled val="1"/>
        </dgm:presLayoutVars>
      </dgm:prSet>
      <dgm:spPr/>
      <dgm:t>
        <a:bodyPr/>
        <a:lstStyle/>
        <a:p>
          <a:endParaRPr lang="ru-RU"/>
        </a:p>
      </dgm:t>
    </dgm:pt>
    <dgm:pt modelId="{BC968874-9E27-4E3C-98AA-8E3072B620A4}" type="pres">
      <dgm:prSet presAssocID="{CB07215D-8274-4B3B-AB70-D93AC8BE8715}" presName="parTrans" presStyleLbl="bgSibTrans2D1" presStyleIdx="2" presStyleCnt="3" custScaleY="96609" custLinFactNeighborX="5277" custLinFactNeighborY="80468"/>
      <dgm:spPr/>
      <dgm:t>
        <a:bodyPr/>
        <a:lstStyle/>
        <a:p>
          <a:endParaRPr lang="ru-RU"/>
        </a:p>
      </dgm:t>
    </dgm:pt>
    <dgm:pt modelId="{7C138071-3671-4D9F-B6AB-ABFE5AB1F283}" type="pres">
      <dgm:prSet presAssocID="{2E508943-B78C-47CE-BBAE-93F2B20C3FC9}" presName="node" presStyleLbl="node1" presStyleIdx="2" presStyleCnt="3" custScaleX="130804" custRadScaleRad="114337" custRadScaleInc="10703">
        <dgm:presLayoutVars>
          <dgm:bulletEnabled val="1"/>
        </dgm:presLayoutVars>
      </dgm:prSet>
      <dgm:spPr/>
      <dgm:t>
        <a:bodyPr/>
        <a:lstStyle/>
        <a:p>
          <a:endParaRPr lang="ru-RU"/>
        </a:p>
      </dgm:t>
    </dgm:pt>
  </dgm:ptLst>
  <dgm:cxnLst>
    <dgm:cxn modelId="{3507D3C5-052B-49DE-8A36-1D0A3D050373}" srcId="{92FC448C-6F6E-4082-B6C8-3F053EDE84D0}" destId="{71A33568-8154-440B-9519-687C90357198}" srcOrd="0" destOrd="0" parTransId="{3B4C5AFA-DAB2-40DC-9E7B-462A4D5B03F7}" sibTransId="{0C3ED3E4-5941-4D89-A95A-BFF5FCADD9BC}"/>
    <dgm:cxn modelId="{217D2A44-C799-4113-8586-681B65296FA7}" type="presOf" srcId="{3B4C5AFA-DAB2-40DC-9E7B-462A4D5B03F7}" destId="{A7FC3780-4524-4534-88DD-902DB9328DA9}" srcOrd="0" destOrd="0" presId="urn:microsoft.com/office/officeart/2005/8/layout/radial4"/>
    <dgm:cxn modelId="{942CDAF8-96B5-44B3-95FA-AA050FFFCAE7}" srcId="{92FC448C-6F6E-4082-B6C8-3F053EDE84D0}" destId="{2E508943-B78C-47CE-BBAE-93F2B20C3FC9}" srcOrd="2" destOrd="0" parTransId="{CB07215D-8274-4B3B-AB70-D93AC8BE8715}" sibTransId="{293A1D36-C432-4244-8EF0-9F42EF2F5F87}"/>
    <dgm:cxn modelId="{92C857D7-4F5F-4E42-8730-71780A8BABA8}" type="presOf" srcId="{A90E37A1-9CCA-4EE0-9C5B-9F63265639ED}" destId="{974F664E-4AE6-431F-BE7F-D8FB65B74688}" srcOrd="0" destOrd="0" presId="urn:microsoft.com/office/officeart/2005/8/layout/radial4"/>
    <dgm:cxn modelId="{79916551-70E7-4D53-8446-FA57D78BAD08}" type="presOf" srcId="{2E508943-B78C-47CE-BBAE-93F2B20C3FC9}" destId="{7C138071-3671-4D9F-B6AB-ABFE5AB1F283}" srcOrd="0" destOrd="0" presId="urn:microsoft.com/office/officeart/2005/8/layout/radial4"/>
    <dgm:cxn modelId="{EB25FB7F-77A7-463E-9315-DF911B0C7620}" type="presOf" srcId="{92FC448C-6F6E-4082-B6C8-3F053EDE84D0}" destId="{8B1FBF52-9BD9-47AF-9C8A-D9178E070FE3}" srcOrd="0" destOrd="0" presId="urn:microsoft.com/office/officeart/2005/8/layout/radial4"/>
    <dgm:cxn modelId="{03AFB27C-2B8E-4057-B9E6-3E3BA152FE5C}" type="presOf" srcId="{71A33568-8154-440B-9519-687C90357198}" destId="{83C3E705-E711-424D-8B87-B3B74063DF8E}" srcOrd="0" destOrd="0" presId="urn:microsoft.com/office/officeart/2005/8/layout/radial4"/>
    <dgm:cxn modelId="{6A9A0DD5-7BA2-4D27-891C-784ABA52CB03}" srcId="{92FC448C-6F6E-4082-B6C8-3F053EDE84D0}" destId="{9103C8D5-50BE-4ECD-AAE1-7C3485A73B09}" srcOrd="1" destOrd="0" parTransId="{A90E37A1-9CCA-4EE0-9C5B-9F63265639ED}" sibTransId="{4FD0ABEE-319F-4F21-A29C-7329D00DD474}"/>
    <dgm:cxn modelId="{19B98EDB-472E-4B90-8272-2509AF47AC52}" type="presOf" srcId="{CB07215D-8274-4B3B-AB70-D93AC8BE8715}" destId="{BC968874-9E27-4E3C-98AA-8E3072B620A4}" srcOrd="0" destOrd="0" presId="urn:microsoft.com/office/officeart/2005/8/layout/radial4"/>
    <dgm:cxn modelId="{38773DF2-756B-4258-856E-82A09260DB0E}" type="presOf" srcId="{9103C8D5-50BE-4ECD-AAE1-7C3485A73B09}" destId="{D0A3B0C9-205B-42D8-940B-E769FF48C540}" srcOrd="0" destOrd="0" presId="urn:microsoft.com/office/officeart/2005/8/layout/radial4"/>
    <dgm:cxn modelId="{23D05E75-9699-4072-BF01-0FE5B6559BF2}" type="presOf" srcId="{0D21CFA4-C7AA-460D-A7F8-080D6B841E92}" destId="{B1A48114-92E0-445F-8CE2-0E43DAB67E17}" srcOrd="0" destOrd="0" presId="urn:microsoft.com/office/officeart/2005/8/layout/radial4"/>
    <dgm:cxn modelId="{F3FB1A01-4B71-4C6E-B836-AD8673FBDE09}" srcId="{0D21CFA4-C7AA-460D-A7F8-080D6B841E92}" destId="{92FC448C-6F6E-4082-B6C8-3F053EDE84D0}" srcOrd="0" destOrd="0" parTransId="{2D5BC17B-ABBF-43BB-8128-203D07B57F89}" sibTransId="{21D8B82F-D3F6-4E74-A099-E7495CDB8C8B}"/>
    <dgm:cxn modelId="{1339F161-E5CA-481E-AB13-E14189653092}" type="presParOf" srcId="{B1A48114-92E0-445F-8CE2-0E43DAB67E17}" destId="{8B1FBF52-9BD9-47AF-9C8A-D9178E070FE3}" srcOrd="0" destOrd="0" presId="urn:microsoft.com/office/officeart/2005/8/layout/radial4"/>
    <dgm:cxn modelId="{CAB5D91A-64D4-45B0-A774-96BDCE947780}" type="presParOf" srcId="{B1A48114-92E0-445F-8CE2-0E43DAB67E17}" destId="{A7FC3780-4524-4534-88DD-902DB9328DA9}" srcOrd="1" destOrd="0" presId="urn:microsoft.com/office/officeart/2005/8/layout/radial4"/>
    <dgm:cxn modelId="{E04C393F-BC7D-4E40-A4C3-DF1FF88AEE41}" type="presParOf" srcId="{B1A48114-92E0-445F-8CE2-0E43DAB67E17}" destId="{83C3E705-E711-424D-8B87-B3B74063DF8E}" srcOrd="2" destOrd="0" presId="urn:microsoft.com/office/officeart/2005/8/layout/radial4"/>
    <dgm:cxn modelId="{8A6BB678-36C5-4BC4-8A26-0BC0A6BB94FC}" type="presParOf" srcId="{B1A48114-92E0-445F-8CE2-0E43DAB67E17}" destId="{974F664E-4AE6-431F-BE7F-D8FB65B74688}" srcOrd="3" destOrd="0" presId="urn:microsoft.com/office/officeart/2005/8/layout/radial4"/>
    <dgm:cxn modelId="{58CE5196-7C4A-44CB-B0FE-5DB264A4E2D0}" type="presParOf" srcId="{B1A48114-92E0-445F-8CE2-0E43DAB67E17}" destId="{D0A3B0C9-205B-42D8-940B-E769FF48C540}" srcOrd="4" destOrd="0" presId="urn:microsoft.com/office/officeart/2005/8/layout/radial4"/>
    <dgm:cxn modelId="{6184DA92-9C86-4726-8055-07EF68077CEC}" type="presParOf" srcId="{B1A48114-92E0-445F-8CE2-0E43DAB67E17}" destId="{BC968874-9E27-4E3C-98AA-8E3072B620A4}" srcOrd="5" destOrd="0" presId="urn:microsoft.com/office/officeart/2005/8/layout/radial4"/>
    <dgm:cxn modelId="{9A427D59-F9EC-4162-9C61-35BA48DC17B3}" type="presParOf" srcId="{B1A48114-92E0-445F-8CE2-0E43DAB67E17}" destId="{7C138071-3671-4D9F-B6AB-ABFE5AB1F283}"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BB09D0-A9CA-40A5-808C-BA1668A53B90}" type="doc">
      <dgm:prSet loTypeId="urn:microsoft.com/office/officeart/2008/layout/RadialCluster" loCatId="cycle" qsTypeId="urn:microsoft.com/office/officeart/2005/8/quickstyle/simple1#10" qsCatId="simple" csTypeId="urn:microsoft.com/office/officeart/2005/8/colors/accent1_2#10" csCatId="accent1" phldr="1"/>
      <dgm:spPr/>
      <dgm:t>
        <a:bodyPr/>
        <a:lstStyle/>
        <a:p>
          <a:endParaRPr lang="ru-RU"/>
        </a:p>
      </dgm:t>
    </dgm:pt>
    <dgm:pt modelId="{14BB5B8B-987E-4E10-87A7-0E450FA253BF}">
      <dgm:prSet phldrT="[Текст]"/>
      <dgm:spPr>
        <a:solidFill>
          <a:schemeClr val="accent2">
            <a:lumMod val="75000"/>
          </a:schemeClr>
        </a:solidFill>
      </dgm:spPr>
      <dgm:t>
        <a:bodyPr/>
        <a:lstStyle/>
        <a:p>
          <a:r>
            <a:rPr lang="ru-RU" dirty="0" smtClean="0"/>
            <a:t>Новая внутренняя позиция</a:t>
          </a:r>
          <a:endParaRPr lang="ru-RU" dirty="0"/>
        </a:p>
      </dgm:t>
    </dgm:pt>
    <dgm:pt modelId="{7997AE4C-D7A8-44A9-B3CD-B655F12D9576}" type="parTrans" cxnId="{BE3BDFC8-28D0-4AC9-A1D0-639384944FCF}">
      <dgm:prSet/>
      <dgm:spPr/>
      <dgm:t>
        <a:bodyPr/>
        <a:lstStyle/>
        <a:p>
          <a:endParaRPr lang="ru-RU"/>
        </a:p>
      </dgm:t>
    </dgm:pt>
    <dgm:pt modelId="{B21F804B-83FB-48AF-AF46-0F8334C6B27B}" type="sibTrans" cxnId="{BE3BDFC8-28D0-4AC9-A1D0-639384944FCF}">
      <dgm:prSet/>
      <dgm:spPr/>
      <dgm:t>
        <a:bodyPr/>
        <a:lstStyle/>
        <a:p>
          <a:endParaRPr lang="ru-RU"/>
        </a:p>
      </dgm:t>
    </dgm:pt>
    <dgm:pt modelId="{D5300719-47B0-4C68-8F0B-1A7768833327}">
      <dgm:prSet phldrT="[Текст]"/>
      <dgm:spPr>
        <a:solidFill>
          <a:schemeClr val="tx1">
            <a:lumMod val="75000"/>
            <a:lumOff val="25000"/>
          </a:schemeClr>
        </a:solidFill>
      </dgm:spPr>
      <dgm:t>
        <a:bodyPr/>
        <a:lstStyle/>
        <a:p>
          <a:r>
            <a:rPr lang="ru-RU" dirty="0" smtClean="0"/>
            <a:t>Самостоятельный познавательный поиск</a:t>
          </a:r>
          <a:endParaRPr lang="ru-RU" dirty="0"/>
        </a:p>
      </dgm:t>
    </dgm:pt>
    <dgm:pt modelId="{A3E684B3-7F9B-4FC7-B190-A3EB5BD377AA}" type="parTrans" cxnId="{BA99C4C7-F93F-4082-9EA8-97598E48CFFD}">
      <dgm:prSet/>
      <dgm:spPr/>
      <dgm:t>
        <a:bodyPr/>
        <a:lstStyle/>
        <a:p>
          <a:endParaRPr lang="ru-RU"/>
        </a:p>
      </dgm:t>
    </dgm:pt>
    <dgm:pt modelId="{D70C2141-90F0-4456-BD3F-65AF46D9B7D7}" type="sibTrans" cxnId="{BA99C4C7-F93F-4082-9EA8-97598E48CFFD}">
      <dgm:prSet/>
      <dgm:spPr/>
      <dgm:t>
        <a:bodyPr/>
        <a:lstStyle/>
        <a:p>
          <a:endParaRPr lang="ru-RU"/>
        </a:p>
      </dgm:t>
    </dgm:pt>
    <dgm:pt modelId="{CDDE7FE3-2351-4029-8479-9059D0813E52}">
      <dgm:prSet phldrT="[Текст]"/>
      <dgm:spPr>
        <a:solidFill>
          <a:schemeClr val="tx1">
            <a:lumMod val="75000"/>
            <a:lumOff val="25000"/>
          </a:schemeClr>
        </a:solidFill>
      </dgm:spPr>
      <dgm:t>
        <a:bodyPr/>
        <a:lstStyle/>
        <a:p>
          <a:r>
            <a:rPr lang="ru-RU" dirty="0" smtClean="0"/>
            <a:t>Постановка учебных целей</a:t>
          </a:r>
          <a:endParaRPr lang="ru-RU" dirty="0"/>
        </a:p>
      </dgm:t>
    </dgm:pt>
    <dgm:pt modelId="{8BEE7178-2C5A-4882-8263-490A9C0D4CC4}" type="parTrans" cxnId="{A0AB1ABD-6BD0-4934-8B98-13F67EAD55EB}">
      <dgm:prSet/>
      <dgm:spPr/>
      <dgm:t>
        <a:bodyPr/>
        <a:lstStyle/>
        <a:p>
          <a:endParaRPr lang="ru-RU"/>
        </a:p>
      </dgm:t>
    </dgm:pt>
    <dgm:pt modelId="{21C1CEA4-9589-411A-B0F6-60BAC52E124A}" type="sibTrans" cxnId="{A0AB1ABD-6BD0-4934-8B98-13F67EAD55EB}">
      <dgm:prSet/>
      <dgm:spPr/>
      <dgm:t>
        <a:bodyPr/>
        <a:lstStyle/>
        <a:p>
          <a:endParaRPr lang="ru-RU"/>
        </a:p>
      </dgm:t>
    </dgm:pt>
    <dgm:pt modelId="{78B5117E-9EF1-41D4-BAF2-8178A6F47820}">
      <dgm:prSet phldrT="[Текст]"/>
      <dgm:spPr>
        <a:solidFill>
          <a:schemeClr val="tx1">
            <a:lumMod val="75000"/>
            <a:lumOff val="25000"/>
          </a:schemeClr>
        </a:solidFill>
      </dgm:spPr>
      <dgm:t>
        <a:bodyPr/>
        <a:lstStyle/>
        <a:p>
          <a:r>
            <a:rPr lang="ru-RU" dirty="0" smtClean="0"/>
            <a:t>Инициатива в организации сотрудничества </a:t>
          </a:r>
          <a:endParaRPr lang="ru-RU" dirty="0"/>
        </a:p>
      </dgm:t>
    </dgm:pt>
    <dgm:pt modelId="{90F7D34F-C08B-429A-B495-2FEBFC05CE51}" type="parTrans" cxnId="{23A582EF-85E5-43B8-8685-6B7A044928B6}">
      <dgm:prSet/>
      <dgm:spPr/>
      <dgm:t>
        <a:bodyPr/>
        <a:lstStyle/>
        <a:p>
          <a:endParaRPr lang="ru-RU"/>
        </a:p>
      </dgm:t>
    </dgm:pt>
    <dgm:pt modelId="{13A17525-E436-47A7-BAAC-73E0718103AE}" type="sibTrans" cxnId="{23A582EF-85E5-43B8-8685-6B7A044928B6}">
      <dgm:prSet/>
      <dgm:spPr/>
      <dgm:t>
        <a:bodyPr/>
        <a:lstStyle/>
        <a:p>
          <a:endParaRPr lang="ru-RU"/>
        </a:p>
      </dgm:t>
    </dgm:pt>
    <dgm:pt modelId="{8A002EB1-49E2-4339-88B2-4423057C5D55}" type="pres">
      <dgm:prSet presAssocID="{B3BB09D0-A9CA-40A5-808C-BA1668A53B90}" presName="Name0" presStyleCnt="0">
        <dgm:presLayoutVars>
          <dgm:chMax val="1"/>
          <dgm:chPref val="1"/>
          <dgm:dir/>
          <dgm:animOne val="branch"/>
          <dgm:animLvl val="lvl"/>
        </dgm:presLayoutVars>
      </dgm:prSet>
      <dgm:spPr/>
      <dgm:t>
        <a:bodyPr/>
        <a:lstStyle/>
        <a:p>
          <a:endParaRPr lang="ru-RU"/>
        </a:p>
      </dgm:t>
    </dgm:pt>
    <dgm:pt modelId="{C4849AF0-07F2-4C34-B3DB-797BB3D317DC}" type="pres">
      <dgm:prSet presAssocID="{14BB5B8B-987E-4E10-87A7-0E450FA253BF}" presName="singleCycle" presStyleCnt="0"/>
      <dgm:spPr/>
    </dgm:pt>
    <dgm:pt modelId="{A5F47771-8808-4869-877F-48FA748118E2}" type="pres">
      <dgm:prSet presAssocID="{14BB5B8B-987E-4E10-87A7-0E450FA253BF}" presName="singleCenter" presStyleLbl="node1" presStyleIdx="0" presStyleCnt="4" custLinFactNeighborX="-259" custLinFactNeighborY="-11605">
        <dgm:presLayoutVars>
          <dgm:chMax val="7"/>
          <dgm:chPref val="7"/>
        </dgm:presLayoutVars>
      </dgm:prSet>
      <dgm:spPr/>
      <dgm:t>
        <a:bodyPr/>
        <a:lstStyle/>
        <a:p>
          <a:endParaRPr lang="ru-RU"/>
        </a:p>
      </dgm:t>
    </dgm:pt>
    <dgm:pt modelId="{397B5BA6-B67E-4B9B-82D8-50A38C494954}" type="pres">
      <dgm:prSet presAssocID="{A3E684B3-7F9B-4FC7-B190-A3EB5BD377AA}" presName="Name56" presStyleLbl="parChTrans1D2" presStyleIdx="0" presStyleCnt="3"/>
      <dgm:spPr/>
      <dgm:t>
        <a:bodyPr/>
        <a:lstStyle/>
        <a:p>
          <a:endParaRPr lang="ru-RU"/>
        </a:p>
      </dgm:t>
    </dgm:pt>
    <dgm:pt modelId="{511C66FC-2D00-4947-9D00-EF3EAC8005E2}" type="pres">
      <dgm:prSet presAssocID="{D5300719-47B0-4C68-8F0B-1A7768833327}" presName="text0" presStyleLbl="node1" presStyleIdx="1" presStyleCnt="4" custScaleX="299716">
        <dgm:presLayoutVars>
          <dgm:bulletEnabled val="1"/>
        </dgm:presLayoutVars>
      </dgm:prSet>
      <dgm:spPr/>
      <dgm:t>
        <a:bodyPr/>
        <a:lstStyle/>
        <a:p>
          <a:endParaRPr lang="ru-RU"/>
        </a:p>
      </dgm:t>
    </dgm:pt>
    <dgm:pt modelId="{35E54F12-76E1-4793-9207-BEE5F011DE3E}" type="pres">
      <dgm:prSet presAssocID="{8BEE7178-2C5A-4882-8263-490A9C0D4CC4}" presName="Name56" presStyleLbl="parChTrans1D2" presStyleIdx="1" presStyleCnt="3"/>
      <dgm:spPr/>
      <dgm:t>
        <a:bodyPr/>
        <a:lstStyle/>
        <a:p>
          <a:endParaRPr lang="ru-RU"/>
        </a:p>
      </dgm:t>
    </dgm:pt>
    <dgm:pt modelId="{81C41093-3CD2-4BA0-ACFC-A479C87AEF59}" type="pres">
      <dgm:prSet presAssocID="{CDDE7FE3-2351-4029-8479-9059D0813E52}" presName="text0" presStyleLbl="node1" presStyleIdx="2" presStyleCnt="4" custScaleX="149343">
        <dgm:presLayoutVars>
          <dgm:bulletEnabled val="1"/>
        </dgm:presLayoutVars>
      </dgm:prSet>
      <dgm:spPr/>
      <dgm:t>
        <a:bodyPr/>
        <a:lstStyle/>
        <a:p>
          <a:endParaRPr lang="ru-RU"/>
        </a:p>
      </dgm:t>
    </dgm:pt>
    <dgm:pt modelId="{5118E768-D998-49E9-BB8F-30D4BA610161}" type="pres">
      <dgm:prSet presAssocID="{90F7D34F-C08B-429A-B495-2FEBFC05CE51}" presName="Name56" presStyleLbl="parChTrans1D2" presStyleIdx="2" presStyleCnt="3"/>
      <dgm:spPr/>
      <dgm:t>
        <a:bodyPr/>
        <a:lstStyle/>
        <a:p>
          <a:endParaRPr lang="ru-RU"/>
        </a:p>
      </dgm:t>
    </dgm:pt>
    <dgm:pt modelId="{23596C1B-CD45-4D6A-ACF0-B3C941747802}" type="pres">
      <dgm:prSet presAssocID="{78B5117E-9EF1-41D4-BAF2-8178A6F47820}" presName="text0" presStyleLbl="node1" presStyleIdx="3" presStyleCnt="4" custScaleX="159932">
        <dgm:presLayoutVars>
          <dgm:bulletEnabled val="1"/>
        </dgm:presLayoutVars>
      </dgm:prSet>
      <dgm:spPr/>
      <dgm:t>
        <a:bodyPr/>
        <a:lstStyle/>
        <a:p>
          <a:endParaRPr lang="ru-RU"/>
        </a:p>
      </dgm:t>
    </dgm:pt>
  </dgm:ptLst>
  <dgm:cxnLst>
    <dgm:cxn modelId="{23A582EF-85E5-43B8-8685-6B7A044928B6}" srcId="{14BB5B8B-987E-4E10-87A7-0E450FA253BF}" destId="{78B5117E-9EF1-41D4-BAF2-8178A6F47820}" srcOrd="2" destOrd="0" parTransId="{90F7D34F-C08B-429A-B495-2FEBFC05CE51}" sibTransId="{13A17525-E436-47A7-BAAC-73E0718103AE}"/>
    <dgm:cxn modelId="{534AC6F9-0DE6-40FA-9839-855B49AD67E2}" type="presOf" srcId="{78B5117E-9EF1-41D4-BAF2-8178A6F47820}" destId="{23596C1B-CD45-4D6A-ACF0-B3C941747802}" srcOrd="0" destOrd="0" presId="urn:microsoft.com/office/officeart/2008/layout/RadialCluster"/>
    <dgm:cxn modelId="{848C6423-516F-4262-AFA7-20369E2B8BF4}" type="presOf" srcId="{8BEE7178-2C5A-4882-8263-490A9C0D4CC4}" destId="{35E54F12-76E1-4793-9207-BEE5F011DE3E}" srcOrd="0" destOrd="0" presId="urn:microsoft.com/office/officeart/2008/layout/RadialCluster"/>
    <dgm:cxn modelId="{C4C3A229-12EC-42BA-A0E9-559DE37475A0}" type="presOf" srcId="{D5300719-47B0-4C68-8F0B-1A7768833327}" destId="{511C66FC-2D00-4947-9D00-EF3EAC8005E2}" srcOrd="0" destOrd="0" presId="urn:microsoft.com/office/officeart/2008/layout/RadialCluster"/>
    <dgm:cxn modelId="{A0AB1ABD-6BD0-4934-8B98-13F67EAD55EB}" srcId="{14BB5B8B-987E-4E10-87A7-0E450FA253BF}" destId="{CDDE7FE3-2351-4029-8479-9059D0813E52}" srcOrd="1" destOrd="0" parTransId="{8BEE7178-2C5A-4882-8263-490A9C0D4CC4}" sibTransId="{21C1CEA4-9589-411A-B0F6-60BAC52E124A}"/>
    <dgm:cxn modelId="{BA99C4C7-F93F-4082-9EA8-97598E48CFFD}" srcId="{14BB5B8B-987E-4E10-87A7-0E450FA253BF}" destId="{D5300719-47B0-4C68-8F0B-1A7768833327}" srcOrd="0" destOrd="0" parTransId="{A3E684B3-7F9B-4FC7-B190-A3EB5BD377AA}" sibTransId="{D70C2141-90F0-4456-BD3F-65AF46D9B7D7}"/>
    <dgm:cxn modelId="{5CF0DCCC-0B68-4FA0-B968-5864E503BE89}" type="presOf" srcId="{14BB5B8B-987E-4E10-87A7-0E450FA253BF}" destId="{A5F47771-8808-4869-877F-48FA748118E2}" srcOrd="0" destOrd="0" presId="urn:microsoft.com/office/officeart/2008/layout/RadialCluster"/>
    <dgm:cxn modelId="{8FE120F1-8217-4A30-A609-DE4659A85EB9}" type="presOf" srcId="{CDDE7FE3-2351-4029-8479-9059D0813E52}" destId="{81C41093-3CD2-4BA0-ACFC-A479C87AEF59}" srcOrd="0" destOrd="0" presId="urn:microsoft.com/office/officeart/2008/layout/RadialCluster"/>
    <dgm:cxn modelId="{2DB4A821-B939-4085-8F3B-B2DB45D77F02}" type="presOf" srcId="{B3BB09D0-A9CA-40A5-808C-BA1668A53B90}" destId="{8A002EB1-49E2-4339-88B2-4423057C5D55}" srcOrd="0" destOrd="0" presId="urn:microsoft.com/office/officeart/2008/layout/RadialCluster"/>
    <dgm:cxn modelId="{BE3BDFC8-28D0-4AC9-A1D0-639384944FCF}" srcId="{B3BB09D0-A9CA-40A5-808C-BA1668A53B90}" destId="{14BB5B8B-987E-4E10-87A7-0E450FA253BF}" srcOrd="0" destOrd="0" parTransId="{7997AE4C-D7A8-44A9-B3CD-B655F12D9576}" sibTransId="{B21F804B-83FB-48AF-AF46-0F8334C6B27B}"/>
    <dgm:cxn modelId="{9C73FAA5-E759-4966-8122-0736906D1EAA}" type="presOf" srcId="{A3E684B3-7F9B-4FC7-B190-A3EB5BD377AA}" destId="{397B5BA6-B67E-4B9B-82D8-50A38C494954}" srcOrd="0" destOrd="0" presId="urn:microsoft.com/office/officeart/2008/layout/RadialCluster"/>
    <dgm:cxn modelId="{03A7EC1E-39B4-4E04-82FD-B130E9DC7E1F}" type="presOf" srcId="{90F7D34F-C08B-429A-B495-2FEBFC05CE51}" destId="{5118E768-D998-49E9-BB8F-30D4BA610161}" srcOrd="0" destOrd="0" presId="urn:microsoft.com/office/officeart/2008/layout/RadialCluster"/>
    <dgm:cxn modelId="{6C403CE8-AD2A-4E6A-B65C-62AEDA842922}" type="presParOf" srcId="{8A002EB1-49E2-4339-88B2-4423057C5D55}" destId="{C4849AF0-07F2-4C34-B3DB-797BB3D317DC}" srcOrd="0" destOrd="0" presId="urn:microsoft.com/office/officeart/2008/layout/RadialCluster"/>
    <dgm:cxn modelId="{CBB4D49A-8CDF-41AF-83A8-C568CD2CBA63}" type="presParOf" srcId="{C4849AF0-07F2-4C34-B3DB-797BB3D317DC}" destId="{A5F47771-8808-4869-877F-48FA748118E2}" srcOrd="0" destOrd="0" presId="urn:microsoft.com/office/officeart/2008/layout/RadialCluster"/>
    <dgm:cxn modelId="{162246DD-47A0-4AA9-95BF-923E25A751EE}" type="presParOf" srcId="{C4849AF0-07F2-4C34-B3DB-797BB3D317DC}" destId="{397B5BA6-B67E-4B9B-82D8-50A38C494954}" srcOrd="1" destOrd="0" presId="urn:microsoft.com/office/officeart/2008/layout/RadialCluster"/>
    <dgm:cxn modelId="{0BA9CE5D-7483-4D85-9CA6-8C1D8B1690D6}" type="presParOf" srcId="{C4849AF0-07F2-4C34-B3DB-797BB3D317DC}" destId="{511C66FC-2D00-4947-9D00-EF3EAC8005E2}" srcOrd="2" destOrd="0" presId="urn:microsoft.com/office/officeart/2008/layout/RadialCluster"/>
    <dgm:cxn modelId="{D4A988B9-C7A1-4293-9B9A-67053618C78C}" type="presParOf" srcId="{C4849AF0-07F2-4C34-B3DB-797BB3D317DC}" destId="{35E54F12-76E1-4793-9207-BEE5F011DE3E}" srcOrd="3" destOrd="0" presId="urn:microsoft.com/office/officeart/2008/layout/RadialCluster"/>
    <dgm:cxn modelId="{5D7D8ECE-C3A3-46D3-9544-390E9F3EAEB6}" type="presParOf" srcId="{C4849AF0-07F2-4C34-B3DB-797BB3D317DC}" destId="{81C41093-3CD2-4BA0-ACFC-A479C87AEF59}" srcOrd="4" destOrd="0" presId="urn:microsoft.com/office/officeart/2008/layout/RadialCluster"/>
    <dgm:cxn modelId="{3E7CBC58-CD22-4DAB-8009-583D3749B5D8}" type="presParOf" srcId="{C4849AF0-07F2-4C34-B3DB-797BB3D317DC}" destId="{5118E768-D998-49E9-BB8F-30D4BA610161}" srcOrd="5" destOrd="0" presId="urn:microsoft.com/office/officeart/2008/layout/RadialCluster"/>
    <dgm:cxn modelId="{117AEEC1-8735-455C-8409-BBF3905A1C3E}" type="presParOf" srcId="{C4849AF0-07F2-4C34-B3DB-797BB3D317DC}" destId="{23596C1B-CD45-4D6A-ACF0-B3C941747802}"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FB314A-6901-4B10-A1EE-EE893E743075}" type="doc">
      <dgm:prSet loTypeId="urn:microsoft.com/office/officeart/2005/8/layout/gear1" loCatId="cycle" qsTypeId="urn:microsoft.com/office/officeart/2005/8/quickstyle/simple1#10" qsCatId="simple" csTypeId="urn:microsoft.com/office/officeart/2005/8/colors/accent1_2#10" csCatId="accent1" phldr="1"/>
      <dgm:spPr/>
      <dgm:t>
        <a:bodyPr/>
        <a:lstStyle/>
        <a:p>
          <a:endParaRPr lang="ru-RU"/>
        </a:p>
      </dgm:t>
    </dgm:pt>
    <dgm:pt modelId="{6C1B00DB-CF7F-4FA6-84A4-E7620A466688}">
      <dgm:prSet phldrT="[Текст]"/>
      <dgm:spPr>
        <a:solidFill>
          <a:schemeClr val="tx1">
            <a:lumMod val="75000"/>
            <a:lumOff val="2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t>Проблемное обучение</a:t>
          </a:r>
        </a:p>
        <a:p>
          <a:pPr defTabSz="2889250">
            <a:lnSpc>
              <a:spcPct val="90000"/>
            </a:lnSpc>
            <a:spcBef>
              <a:spcPct val="0"/>
            </a:spcBef>
            <a:spcAft>
              <a:spcPct val="35000"/>
            </a:spcAft>
          </a:pPr>
          <a:endParaRPr lang="ru-RU" dirty="0"/>
        </a:p>
      </dgm:t>
    </dgm:pt>
    <dgm:pt modelId="{F8D4F694-8CDA-4721-A7AA-C6E4A90FE227}" type="parTrans" cxnId="{F3165E9F-A494-41BE-BC85-F179F3EF75A3}">
      <dgm:prSet/>
      <dgm:spPr/>
      <dgm:t>
        <a:bodyPr/>
        <a:lstStyle/>
        <a:p>
          <a:endParaRPr lang="ru-RU"/>
        </a:p>
      </dgm:t>
    </dgm:pt>
    <dgm:pt modelId="{D4963774-6072-4CC6-BDC2-F862BA0310AD}" type="sibTrans" cxnId="{F3165E9F-A494-41BE-BC85-F179F3EF75A3}">
      <dgm:prSet/>
      <dgm:spPr/>
      <dgm:t>
        <a:bodyPr/>
        <a:lstStyle/>
        <a:p>
          <a:endParaRPr lang="ru-RU"/>
        </a:p>
      </dgm:t>
    </dgm:pt>
    <dgm:pt modelId="{ED57476D-BB29-4500-BF64-3F938BA8CF1C}">
      <dgm:prSet phldrT="[Текст]" custT="1"/>
      <dgm:spPr>
        <a:solidFill>
          <a:schemeClr val="tx1">
            <a:lumMod val="75000"/>
            <a:lumOff val="25000"/>
          </a:schemeClr>
        </a:solidFill>
      </dgm:spPr>
      <dgm:t>
        <a:bodyPr/>
        <a:lstStyle/>
        <a:p>
          <a:r>
            <a:rPr lang="ru-RU" sz="2000" dirty="0" smtClean="0"/>
            <a:t>Метод проектов</a:t>
          </a:r>
          <a:endParaRPr lang="ru-RU" sz="2000" dirty="0"/>
        </a:p>
      </dgm:t>
    </dgm:pt>
    <dgm:pt modelId="{119321B3-E101-45E3-AE4B-C434048C6E68}" type="parTrans" cxnId="{953EC9B0-A026-44DC-997B-4F67CD6324D6}">
      <dgm:prSet/>
      <dgm:spPr/>
      <dgm:t>
        <a:bodyPr/>
        <a:lstStyle/>
        <a:p>
          <a:endParaRPr lang="ru-RU"/>
        </a:p>
      </dgm:t>
    </dgm:pt>
    <dgm:pt modelId="{DE73569C-FC2D-4D9A-9BF9-6637C3172FD3}" type="sibTrans" cxnId="{953EC9B0-A026-44DC-997B-4F67CD6324D6}">
      <dgm:prSet/>
      <dgm:spPr/>
      <dgm:t>
        <a:bodyPr/>
        <a:lstStyle/>
        <a:p>
          <a:endParaRPr lang="ru-RU"/>
        </a:p>
      </dgm:t>
    </dgm:pt>
    <dgm:pt modelId="{332D1351-D833-453E-8552-24A77A813686}">
      <dgm:prSet phldrT="[Текст]" custT="1"/>
      <dgm:spPr>
        <a:solidFill>
          <a:schemeClr val="tx1">
            <a:lumMod val="75000"/>
            <a:lumOff val="2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800" dirty="0" smtClean="0"/>
            <a:t>икт</a:t>
          </a:r>
        </a:p>
        <a:p>
          <a:pPr defTabSz="800100">
            <a:lnSpc>
              <a:spcPct val="90000"/>
            </a:lnSpc>
            <a:spcBef>
              <a:spcPct val="0"/>
            </a:spcBef>
            <a:spcAft>
              <a:spcPct val="35000"/>
            </a:spcAft>
          </a:pPr>
          <a:endParaRPr lang="ru-RU" sz="1800" dirty="0"/>
        </a:p>
      </dgm:t>
    </dgm:pt>
    <dgm:pt modelId="{AD6468A9-5735-44E8-9A99-3D5C12DC09AA}" type="parTrans" cxnId="{5DBD6100-EC5B-4D9D-A471-8D29748B7A2C}">
      <dgm:prSet/>
      <dgm:spPr/>
      <dgm:t>
        <a:bodyPr/>
        <a:lstStyle/>
        <a:p>
          <a:endParaRPr lang="ru-RU"/>
        </a:p>
      </dgm:t>
    </dgm:pt>
    <dgm:pt modelId="{3BF05DAF-F618-4BE6-89FF-D8112E6336E2}" type="sibTrans" cxnId="{5DBD6100-EC5B-4D9D-A471-8D29748B7A2C}">
      <dgm:prSet/>
      <dgm:spPr/>
      <dgm:t>
        <a:bodyPr/>
        <a:lstStyle/>
        <a:p>
          <a:endParaRPr lang="ru-RU"/>
        </a:p>
      </dgm:t>
    </dgm:pt>
    <dgm:pt modelId="{A05C616F-B460-4841-83AA-180CB1E073F2}">
      <dgm:prSet phldrT="[Текст]"/>
      <dgm:spPr/>
      <dgm:t>
        <a:bodyPr/>
        <a:lstStyle/>
        <a:p>
          <a:endParaRPr lang="ru-RU"/>
        </a:p>
      </dgm:t>
    </dgm:pt>
    <dgm:pt modelId="{EBC4EAD4-CF28-4401-8A36-A3A9476320E9}" type="parTrans" cxnId="{A01B4BDA-0E78-4C05-9854-EEF8CCB951C5}">
      <dgm:prSet/>
      <dgm:spPr/>
      <dgm:t>
        <a:bodyPr/>
        <a:lstStyle/>
        <a:p>
          <a:endParaRPr lang="ru-RU"/>
        </a:p>
      </dgm:t>
    </dgm:pt>
    <dgm:pt modelId="{1304FF95-4593-4CD4-9D2F-6A1B2E2C2FE7}" type="sibTrans" cxnId="{A01B4BDA-0E78-4C05-9854-EEF8CCB951C5}">
      <dgm:prSet/>
      <dgm:spPr/>
      <dgm:t>
        <a:bodyPr/>
        <a:lstStyle/>
        <a:p>
          <a:endParaRPr lang="ru-RU"/>
        </a:p>
      </dgm:t>
    </dgm:pt>
    <dgm:pt modelId="{020523F5-383E-4A44-821E-B25FBC37E744}">
      <dgm:prSet phldrT="[Текст]" phldr="1"/>
      <dgm:spPr/>
      <dgm:t>
        <a:bodyPr/>
        <a:lstStyle/>
        <a:p>
          <a:endParaRPr lang="ru-RU"/>
        </a:p>
      </dgm:t>
    </dgm:pt>
    <dgm:pt modelId="{0E841DE7-65D7-4F37-A6D6-0E2CE68731EE}" type="parTrans" cxnId="{82B27ABF-40FC-4BB3-A03E-59E2B0733A70}">
      <dgm:prSet/>
      <dgm:spPr/>
      <dgm:t>
        <a:bodyPr/>
        <a:lstStyle/>
        <a:p>
          <a:endParaRPr lang="ru-RU"/>
        </a:p>
      </dgm:t>
    </dgm:pt>
    <dgm:pt modelId="{BA666190-82B3-476E-8A20-CE86216F935F}" type="sibTrans" cxnId="{82B27ABF-40FC-4BB3-A03E-59E2B0733A70}">
      <dgm:prSet/>
      <dgm:spPr/>
      <dgm:t>
        <a:bodyPr/>
        <a:lstStyle/>
        <a:p>
          <a:endParaRPr lang="ru-RU"/>
        </a:p>
      </dgm:t>
    </dgm:pt>
    <dgm:pt modelId="{34C5C78F-CAEF-4541-9AF4-BC916481BE41}" type="pres">
      <dgm:prSet presAssocID="{9DFB314A-6901-4B10-A1EE-EE893E743075}" presName="composite" presStyleCnt="0">
        <dgm:presLayoutVars>
          <dgm:chMax val="3"/>
          <dgm:animLvl val="lvl"/>
          <dgm:resizeHandles val="exact"/>
        </dgm:presLayoutVars>
      </dgm:prSet>
      <dgm:spPr/>
      <dgm:t>
        <a:bodyPr/>
        <a:lstStyle/>
        <a:p>
          <a:endParaRPr lang="ru-RU"/>
        </a:p>
      </dgm:t>
    </dgm:pt>
    <dgm:pt modelId="{BA8C98F0-AFEE-4B0B-AB97-441BEBB8C294}" type="pres">
      <dgm:prSet presAssocID="{6C1B00DB-CF7F-4FA6-84A4-E7620A466688}" presName="gear1" presStyleLbl="node1" presStyleIdx="0" presStyleCnt="3" custLinFactNeighborX="3722" custLinFactNeighborY="-14873">
        <dgm:presLayoutVars>
          <dgm:chMax val="1"/>
          <dgm:bulletEnabled val="1"/>
        </dgm:presLayoutVars>
      </dgm:prSet>
      <dgm:spPr/>
      <dgm:t>
        <a:bodyPr/>
        <a:lstStyle/>
        <a:p>
          <a:endParaRPr lang="ru-RU"/>
        </a:p>
      </dgm:t>
    </dgm:pt>
    <dgm:pt modelId="{DC70B9A5-A8A9-44C1-93F9-F0F8D797C2D4}" type="pres">
      <dgm:prSet presAssocID="{6C1B00DB-CF7F-4FA6-84A4-E7620A466688}" presName="gear1srcNode" presStyleLbl="node1" presStyleIdx="0" presStyleCnt="3"/>
      <dgm:spPr/>
      <dgm:t>
        <a:bodyPr/>
        <a:lstStyle/>
        <a:p>
          <a:endParaRPr lang="ru-RU"/>
        </a:p>
      </dgm:t>
    </dgm:pt>
    <dgm:pt modelId="{330E4FD2-4FAC-4A28-A1DA-14C6D652468B}" type="pres">
      <dgm:prSet presAssocID="{6C1B00DB-CF7F-4FA6-84A4-E7620A466688}" presName="gear1dstNode" presStyleLbl="node1" presStyleIdx="0" presStyleCnt="3"/>
      <dgm:spPr/>
      <dgm:t>
        <a:bodyPr/>
        <a:lstStyle/>
        <a:p>
          <a:endParaRPr lang="ru-RU"/>
        </a:p>
      </dgm:t>
    </dgm:pt>
    <dgm:pt modelId="{6B931228-0953-43A7-8E68-7261619FCDE2}" type="pres">
      <dgm:prSet presAssocID="{ED57476D-BB29-4500-BF64-3F938BA8CF1C}" presName="gear2" presStyleLbl="node1" presStyleIdx="1" presStyleCnt="3" custScaleX="122147" custScaleY="122150" custLinFactNeighborX="-14550" custLinFactNeighborY="10379">
        <dgm:presLayoutVars>
          <dgm:chMax val="1"/>
          <dgm:bulletEnabled val="1"/>
        </dgm:presLayoutVars>
      </dgm:prSet>
      <dgm:spPr/>
      <dgm:t>
        <a:bodyPr/>
        <a:lstStyle/>
        <a:p>
          <a:endParaRPr lang="ru-RU"/>
        </a:p>
      </dgm:t>
    </dgm:pt>
    <dgm:pt modelId="{95DC9ADD-414C-4358-8380-E3C6665E68FD}" type="pres">
      <dgm:prSet presAssocID="{ED57476D-BB29-4500-BF64-3F938BA8CF1C}" presName="gear2srcNode" presStyleLbl="node1" presStyleIdx="1" presStyleCnt="3"/>
      <dgm:spPr/>
      <dgm:t>
        <a:bodyPr/>
        <a:lstStyle/>
        <a:p>
          <a:endParaRPr lang="ru-RU"/>
        </a:p>
      </dgm:t>
    </dgm:pt>
    <dgm:pt modelId="{95EA5567-2E7F-4E6D-B27E-0ABEB20D272D}" type="pres">
      <dgm:prSet presAssocID="{ED57476D-BB29-4500-BF64-3F938BA8CF1C}" presName="gear2dstNode" presStyleLbl="node1" presStyleIdx="1" presStyleCnt="3"/>
      <dgm:spPr/>
      <dgm:t>
        <a:bodyPr/>
        <a:lstStyle/>
        <a:p>
          <a:endParaRPr lang="ru-RU"/>
        </a:p>
      </dgm:t>
    </dgm:pt>
    <dgm:pt modelId="{0CC0EDEE-8D5F-4BFC-9615-A1A0C9374FB4}" type="pres">
      <dgm:prSet presAssocID="{332D1351-D833-453E-8552-24A77A813686}" presName="gear3" presStyleLbl="node1" presStyleIdx="2" presStyleCnt="3" custScaleX="94317" custScaleY="92217" custLinFactNeighborX="-1788" custLinFactNeighborY="676"/>
      <dgm:spPr/>
      <dgm:t>
        <a:bodyPr/>
        <a:lstStyle/>
        <a:p>
          <a:endParaRPr lang="ru-RU"/>
        </a:p>
      </dgm:t>
    </dgm:pt>
    <dgm:pt modelId="{624F9F10-6DE7-4D88-8ECD-ECD48C03B44E}" type="pres">
      <dgm:prSet presAssocID="{332D1351-D833-453E-8552-24A77A813686}" presName="gear3tx" presStyleLbl="node1" presStyleIdx="2" presStyleCnt="3">
        <dgm:presLayoutVars>
          <dgm:chMax val="1"/>
          <dgm:bulletEnabled val="1"/>
        </dgm:presLayoutVars>
      </dgm:prSet>
      <dgm:spPr/>
      <dgm:t>
        <a:bodyPr/>
        <a:lstStyle/>
        <a:p>
          <a:endParaRPr lang="ru-RU"/>
        </a:p>
      </dgm:t>
    </dgm:pt>
    <dgm:pt modelId="{2750989F-9B3E-448C-B014-F5BCE5CDFC81}" type="pres">
      <dgm:prSet presAssocID="{332D1351-D833-453E-8552-24A77A813686}" presName="gear3srcNode" presStyleLbl="node1" presStyleIdx="2" presStyleCnt="3"/>
      <dgm:spPr/>
      <dgm:t>
        <a:bodyPr/>
        <a:lstStyle/>
        <a:p>
          <a:endParaRPr lang="ru-RU"/>
        </a:p>
      </dgm:t>
    </dgm:pt>
    <dgm:pt modelId="{04D30B4C-714D-4F15-9688-CE458D9E494F}" type="pres">
      <dgm:prSet presAssocID="{332D1351-D833-453E-8552-24A77A813686}" presName="gear3dstNode" presStyleLbl="node1" presStyleIdx="2" presStyleCnt="3"/>
      <dgm:spPr/>
      <dgm:t>
        <a:bodyPr/>
        <a:lstStyle/>
        <a:p>
          <a:endParaRPr lang="ru-RU"/>
        </a:p>
      </dgm:t>
    </dgm:pt>
    <dgm:pt modelId="{53415E91-1C02-42E6-B809-5BB235C393AC}" type="pres">
      <dgm:prSet presAssocID="{D4963774-6072-4CC6-BDC2-F862BA0310AD}" presName="connector1" presStyleLbl="sibTrans2D1" presStyleIdx="0" presStyleCnt="3" custLinFactNeighborX="3438" custLinFactNeighborY="-11450"/>
      <dgm:spPr/>
      <dgm:t>
        <a:bodyPr/>
        <a:lstStyle/>
        <a:p>
          <a:endParaRPr lang="ru-RU"/>
        </a:p>
      </dgm:t>
    </dgm:pt>
    <dgm:pt modelId="{05ACE47D-0201-473B-96B4-37CDCC54D0FB}" type="pres">
      <dgm:prSet presAssocID="{DE73569C-FC2D-4D9A-9BF9-6637C3172FD3}" presName="connector2" presStyleLbl="sibTrans2D1" presStyleIdx="1" presStyleCnt="3" custLinFactNeighborX="-17735" custLinFactNeighborY="7966"/>
      <dgm:spPr/>
      <dgm:t>
        <a:bodyPr/>
        <a:lstStyle/>
        <a:p>
          <a:endParaRPr lang="ru-RU"/>
        </a:p>
      </dgm:t>
    </dgm:pt>
    <dgm:pt modelId="{53A40DFF-BDFF-4101-A1DB-A3D3BA7FA950}" type="pres">
      <dgm:prSet presAssocID="{3BF05DAF-F618-4BE6-89FF-D8112E6336E2}" presName="connector3" presStyleLbl="sibTrans2D1" presStyleIdx="2" presStyleCnt="3" custLinFactNeighborX="2744" custLinFactNeighborY="8752"/>
      <dgm:spPr/>
      <dgm:t>
        <a:bodyPr/>
        <a:lstStyle/>
        <a:p>
          <a:endParaRPr lang="ru-RU"/>
        </a:p>
      </dgm:t>
    </dgm:pt>
  </dgm:ptLst>
  <dgm:cxnLst>
    <dgm:cxn modelId="{BCC41C4E-E8B5-4003-9AB2-3AE811D520F5}" type="presOf" srcId="{DE73569C-FC2D-4D9A-9BF9-6637C3172FD3}" destId="{05ACE47D-0201-473B-96B4-37CDCC54D0FB}" srcOrd="0" destOrd="0" presId="urn:microsoft.com/office/officeart/2005/8/layout/gear1"/>
    <dgm:cxn modelId="{BD7A01BC-F62A-47E5-9684-82D74A42AA22}" type="presOf" srcId="{6C1B00DB-CF7F-4FA6-84A4-E7620A466688}" destId="{330E4FD2-4FAC-4A28-A1DA-14C6D652468B}" srcOrd="2" destOrd="0" presId="urn:microsoft.com/office/officeart/2005/8/layout/gear1"/>
    <dgm:cxn modelId="{8C6398A8-CB81-41A8-A559-1C2591E8D05C}" type="presOf" srcId="{ED57476D-BB29-4500-BF64-3F938BA8CF1C}" destId="{95EA5567-2E7F-4E6D-B27E-0ABEB20D272D}" srcOrd="2" destOrd="0" presId="urn:microsoft.com/office/officeart/2005/8/layout/gear1"/>
    <dgm:cxn modelId="{F3165E9F-A494-41BE-BC85-F179F3EF75A3}" srcId="{9DFB314A-6901-4B10-A1EE-EE893E743075}" destId="{6C1B00DB-CF7F-4FA6-84A4-E7620A466688}" srcOrd="0" destOrd="0" parTransId="{F8D4F694-8CDA-4721-A7AA-C6E4A90FE227}" sibTransId="{D4963774-6072-4CC6-BDC2-F862BA0310AD}"/>
    <dgm:cxn modelId="{EFAF525A-DBF3-4435-A918-5EADAA2E4FF6}" type="presOf" srcId="{3BF05DAF-F618-4BE6-89FF-D8112E6336E2}" destId="{53A40DFF-BDFF-4101-A1DB-A3D3BA7FA950}" srcOrd="0" destOrd="0" presId="urn:microsoft.com/office/officeart/2005/8/layout/gear1"/>
    <dgm:cxn modelId="{82B27ABF-40FC-4BB3-A03E-59E2B0733A70}" srcId="{9DFB314A-6901-4B10-A1EE-EE893E743075}" destId="{020523F5-383E-4A44-821E-B25FBC37E744}" srcOrd="4" destOrd="0" parTransId="{0E841DE7-65D7-4F37-A6D6-0E2CE68731EE}" sibTransId="{BA666190-82B3-476E-8A20-CE86216F935F}"/>
    <dgm:cxn modelId="{E061C7EC-1CA9-4EA8-BB95-B11A9503D822}" type="presOf" srcId="{6C1B00DB-CF7F-4FA6-84A4-E7620A466688}" destId="{DC70B9A5-A8A9-44C1-93F9-F0F8D797C2D4}" srcOrd="1" destOrd="0" presId="urn:microsoft.com/office/officeart/2005/8/layout/gear1"/>
    <dgm:cxn modelId="{9AA3F6EC-218B-44B5-A9C2-227A6CE12384}" type="presOf" srcId="{6C1B00DB-CF7F-4FA6-84A4-E7620A466688}" destId="{BA8C98F0-AFEE-4B0B-AB97-441BEBB8C294}" srcOrd="0" destOrd="0" presId="urn:microsoft.com/office/officeart/2005/8/layout/gear1"/>
    <dgm:cxn modelId="{06407FA6-21D0-4140-9C37-C328329D7646}" type="presOf" srcId="{332D1351-D833-453E-8552-24A77A813686}" destId="{624F9F10-6DE7-4D88-8ECD-ECD48C03B44E}" srcOrd="1" destOrd="0" presId="urn:microsoft.com/office/officeart/2005/8/layout/gear1"/>
    <dgm:cxn modelId="{3239FC67-2CB9-42ED-A798-A44805156989}" type="presOf" srcId="{ED57476D-BB29-4500-BF64-3F938BA8CF1C}" destId="{6B931228-0953-43A7-8E68-7261619FCDE2}" srcOrd="0" destOrd="0" presId="urn:microsoft.com/office/officeart/2005/8/layout/gear1"/>
    <dgm:cxn modelId="{8AF75752-593D-4F9F-B871-1A884AD3F253}" type="presOf" srcId="{9DFB314A-6901-4B10-A1EE-EE893E743075}" destId="{34C5C78F-CAEF-4541-9AF4-BC916481BE41}" srcOrd="0" destOrd="0" presId="urn:microsoft.com/office/officeart/2005/8/layout/gear1"/>
    <dgm:cxn modelId="{F15A126D-C7A2-4134-A9FD-19B311A4089E}" type="presOf" srcId="{332D1351-D833-453E-8552-24A77A813686}" destId="{04D30B4C-714D-4F15-9688-CE458D9E494F}" srcOrd="3" destOrd="0" presId="urn:microsoft.com/office/officeart/2005/8/layout/gear1"/>
    <dgm:cxn modelId="{CC8CC3F5-264B-4CD8-A010-53C79E11A1A6}" type="presOf" srcId="{332D1351-D833-453E-8552-24A77A813686}" destId="{2750989F-9B3E-448C-B014-F5BCE5CDFC81}" srcOrd="2" destOrd="0" presId="urn:microsoft.com/office/officeart/2005/8/layout/gear1"/>
    <dgm:cxn modelId="{953EC9B0-A026-44DC-997B-4F67CD6324D6}" srcId="{9DFB314A-6901-4B10-A1EE-EE893E743075}" destId="{ED57476D-BB29-4500-BF64-3F938BA8CF1C}" srcOrd="1" destOrd="0" parTransId="{119321B3-E101-45E3-AE4B-C434048C6E68}" sibTransId="{DE73569C-FC2D-4D9A-9BF9-6637C3172FD3}"/>
    <dgm:cxn modelId="{6E76C086-226C-46B4-931E-B331BB981C76}" type="presOf" srcId="{D4963774-6072-4CC6-BDC2-F862BA0310AD}" destId="{53415E91-1C02-42E6-B809-5BB235C393AC}" srcOrd="0" destOrd="0" presId="urn:microsoft.com/office/officeart/2005/8/layout/gear1"/>
    <dgm:cxn modelId="{A01B4BDA-0E78-4C05-9854-EEF8CCB951C5}" srcId="{9DFB314A-6901-4B10-A1EE-EE893E743075}" destId="{A05C616F-B460-4841-83AA-180CB1E073F2}" srcOrd="3" destOrd="0" parTransId="{EBC4EAD4-CF28-4401-8A36-A3A9476320E9}" sibTransId="{1304FF95-4593-4CD4-9D2F-6A1B2E2C2FE7}"/>
    <dgm:cxn modelId="{5DBD6100-EC5B-4D9D-A471-8D29748B7A2C}" srcId="{9DFB314A-6901-4B10-A1EE-EE893E743075}" destId="{332D1351-D833-453E-8552-24A77A813686}" srcOrd="2" destOrd="0" parTransId="{AD6468A9-5735-44E8-9A99-3D5C12DC09AA}" sibTransId="{3BF05DAF-F618-4BE6-89FF-D8112E6336E2}"/>
    <dgm:cxn modelId="{6FBB594B-A774-485B-B1A0-7EA343C69344}" type="presOf" srcId="{332D1351-D833-453E-8552-24A77A813686}" destId="{0CC0EDEE-8D5F-4BFC-9615-A1A0C9374FB4}" srcOrd="0" destOrd="0" presId="urn:microsoft.com/office/officeart/2005/8/layout/gear1"/>
    <dgm:cxn modelId="{9211B9DD-871E-46AC-8AFA-1249C212BE10}" type="presOf" srcId="{ED57476D-BB29-4500-BF64-3F938BA8CF1C}" destId="{95DC9ADD-414C-4358-8380-E3C6665E68FD}" srcOrd="1" destOrd="0" presId="urn:microsoft.com/office/officeart/2005/8/layout/gear1"/>
    <dgm:cxn modelId="{554D4723-9CC9-434B-A042-8C2908E65D22}" type="presParOf" srcId="{34C5C78F-CAEF-4541-9AF4-BC916481BE41}" destId="{BA8C98F0-AFEE-4B0B-AB97-441BEBB8C294}" srcOrd="0" destOrd="0" presId="urn:microsoft.com/office/officeart/2005/8/layout/gear1"/>
    <dgm:cxn modelId="{5CE013D5-D57A-47EC-B582-9A1771957157}" type="presParOf" srcId="{34C5C78F-CAEF-4541-9AF4-BC916481BE41}" destId="{DC70B9A5-A8A9-44C1-93F9-F0F8D797C2D4}" srcOrd="1" destOrd="0" presId="urn:microsoft.com/office/officeart/2005/8/layout/gear1"/>
    <dgm:cxn modelId="{76E6B10E-22D5-455D-8670-E9C16C9ACF60}" type="presParOf" srcId="{34C5C78F-CAEF-4541-9AF4-BC916481BE41}" destId="{330E4FD2-4FAC-4A28-A1DA-14C6D652468B}" srcOrd="2" destOrd="0" presId="urn:microsoft.com/office/officeart/2005/8/layout/gear1"/>
    <dgm:cxn modelId="{504C9AE3-CA90-4280-9C8C-6E92AF2B85A2}" type="presParOf" srcId="{34C5C78F-CAEF-4541-9AF4-BC916481BE41}" destId="{6B931228-0953-43A7-8E68-7261619FCDE2}" srcOrd="3" destOrd="0" presId="urn:microsoft.com/office/officeart/2005/8/layout/gear1"/>
    <dgm:cxn modelId="{3B425B61-BDFD-4658-97CC-04F3E6004F53}" type="presParOf" srcId="{34C5C78F-CAEF-4541-9AF4-BC916481BE41}" destId="{95DC9ADD-414C-4358-8380-E3C6665E68FD}" srcOrd="4" destOrd="0" presId="urn:microsoft.com/office/officeart/2005/8/layout/gear1"/>
    <dgm:cxn modelId="{B42C1E45-4F55-4F33-8D5F-2C8A857789DC}" type="presParOf" srcId="{34C5C78F-CAEF-4541-9AF4-BC916481BE41}" destId="{95EA5567-2E7F-4E6D-B27E-0ABEB20D272D}" srcOrd="5" destOrd="0" presId="urn:microsoft.com/office/officeart/2005/8/layout/gear1"/>
    <dgm:cxn modelId="{4A0BBF9B-A7A7-4639-82F9-977F945CC739}" type="presParOf" srcId="{34C5C78F-CAEF-4541-9AF4-BC916481BE41}" destId="{0CC0EDEE-8D5F-4BFC-9615-A1A0C9374FB4}" srcOrd="6" destOrd="0" presId="urn:microsoft.com/office/officeart/2005/8/layout/gear1"/>
    <dgm:cxn modelId="{031ED1F7-EE15-43F7-879D-1E20F0863133}" type="presParOf" srcId="{34C5C78F-CAEF-4541-9AF4-BC916481BE41}" destId="{624F9F10-6DE7-4D88-8ECD-ECD48C03B44E}" srcOrd="7" destOrd="0" presId="urn:microsoft.com/office/officeart/2005/8/layout/gear1"/>
    <dgm:cxn modelId="{14A9CB38-0539-482F-AF5A-02FD90EE763E}" type="presParOf" srcId="{34C5C78F-CAEF-4541-9AF4-BC916481BE41}" destId="{2750989F-9B3E-448C-B014-F5BCE5CDFC81}" srcOrd="8" destOrd="0" presId="urn:microsoft.com/office/officeart/2005/8/layout/gear1"/>
    <dgm:cxn modelId="{197EBD98-0DE4-43D4-9AAC-20D092384636}" type="presParOf" srcId="{34C5C78F-CAEF-4541-9AF4-BC916481BE41}" destId="{04D30B4C-714D-4F15-9688-CE458D9E494F}" srcOrd="9" destOrd="0" presId="urn:microsoft.com/office/officeart/2005/8/layout/gear1"/>
    <dgm:cxn modelId="{66106BF9-BA4D-46E0-B432-C62F310B74CE}" type="presParOf" srcId="{34C5C78F-CAEF-4541-9AF4-BC916481BE41}" destId="{53415E91-1C02-42E6-B809-5BB235C393AC}" srcOrd="10" destOrd="0" presId="urn:microsoft.com/office/officeart/2005/8/layout/gear1"/>
    <dgm:cxn modelId="{56F5870F-CEC9-4D25-98D2-838F539529D1}" type="presParOf" srcId="{34C5C78F-CAEF-4541-9AF4-BC916481BE41}" destId="{05ACE47D-0201-473B-96B4-37CDCC54D0FB}" srcOrd="11" destOrd="0" presId="urn:microsoft.com/office/officeart/2005/8/layout/gear1"/>
    <dgm:cxn modelId="{03D1BD16-D0CD-4678-A777-D7EBD4C75ADB}" type="presParOf" srcId="{34C5C78F-CAEF-4541-9AF4-BC916481BE41}" destId="{53A40DFF-BDFF-4101-A1DB-A3D3BA7FA950}"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B60262-436D-4764-B3AB-BF34D1EE08C6}" type="doc">
      <dgm:prSet loTypeId="urn:microsoft.com/office/officeart/2005/8/layout/hierarchy4" loCatId="list" qsTypeId="urn:microsoft.com/office/officeart/2005/8/quickstyle/simple1#1" qsCatId="simple" csTypeId="urn:microsoft.com/office/officeart/2005/8/colors/accent1_2#1" csCatId="accent1" phldr="1"/>
      <dgm:spPr/>
      <dgm:t>
        <a:bodyPr/>
        <a:lstStyle/>
        <a:p>
          <a:endParaRPr lang="ru-RU"/>
        </a:p>
      </dgm:t>
    </dgm:pt>
    <dgm:pt modelId="{2204E873-9B29-4E38-A9BC-1167C7EEFAB6}">
      <dgm:prSet phldrT="[Текст]" custT="1"/>
      <dgm:spPr>
        <a:solidFill>
          <a:schemeClr val="accent2">
            <a:lumMod val="75000"/>
          </a:schemeClr>
        </a:solidFill>
      </dgm:spPr>
      <dgm:t>
        <a:bodyPr/>
        <a:lstStyle/>
        <a:p>
          <a:r>
            <a:rPr lang="ru-RU" sz="3200" dirty="0" smtClean="0"/>
            <a:t>ИНФОРМАЦИОННЫЕ КОМПЕТЕНЦИИ</a:t>
          </a:r>
        </a:p>
        <a:p>
          <a:r>
            <a:rPr lang="ru-RU" sz="3200" dirty="0" smtClean="0"/>
            <a:t>(А.В. Хуторской)</a:t>
          </a:r>
          <a:endParaRPr lang="ru-RU" sz="3200" dirty="0"/>
        </a:p>
      </dgm:t>
    </dgm:pt>
    <dgm:pt modelId="{E0DE9888-8708-4751-9CFC-A9A9C846BF44}" type="parTrans" cxnId="{6CE03BE6-841D-4B0E-89BF-DE1CF4971563}">
      <dgm:prSet/>
      <dgm:spPr/>
      <dgm:t>
        <a:bodyPr/>
        <a:lstStyle/>
        <a:p>
          <a:endParaRPr lang="ru-RU"/>
        </a:p>
      </dgm:t>
    </dgm:pt>
    <dgm:pt modelId="{7FD95144-4271-445C-B2FD-6C60D215EB2F}" type="sibTrans" cxnId="{6CE03BE6-841D-4B0E-89BF-DE1CF4971563}">
      <dgm:prSet/>
      <dgm:spPr/>
      <dgm:t>
        <a:bodyPr/>
        <a:lstStyle/>
        <a:p>
          <a:endParaRPr lang="ru-RU"/>
        </a:p>
      </dgm:t>
    </dgm:pt>
    <dgm:pt modelId="{4FBB0E54-BF40-45D1-952B-F87EE268D13B}">
      <dgm:prSet phldrT="[Текст]" custT="1"/>
      <dgm:spPr>
        <a:solidFill>
          <a:schemeClr val="accent4">
            <a:lumMod val="60000"/>
            <a:lumOff val="40000"/>
          </a:schemeClr>
        </a:solidFill>
      </dgm:spPr>
      <dgm:t>
        <a:bodyPr/>
        <a:lstStyle/>
        <a:p>
          <a:r>
            <a:rPr lang="ru-RU" sz="2400" dirty="0" smtClean="0"/>
            <a:t>НАВЫКИ ДЕЯТЕЛЬНОСТИ ПО ОТНОШЕНИЮ К ИНФОРМАЦИИ</a:t>
          </a:r>
          <a:endParaRPr lang="ru-RU" sz="2400" dirty="0"/>
        </a:p>
      </dgm:t>
    </dgm:pt>
    <dgm:pt modelId="{D6D67B47-6E79-4E63-84C2-86924A734DE4}" type="parTrans" cxnId="{0F2172AA-DC7E-4A15-8CD7-8366F1207A0E}">
      <dgm:prSet/>
      <dgm:spPr/>
      <dgm:t>
        <a:bodyPr/>
        <a:lstStyle/>
        <a:p>
          <a:endParaRPr lang="ru-RU"/>
        </a:p>
      </dgm:t>
    </dgm:pt>
    <dgm:pt modelId="{65A8B310-9B40-4DA1-988A-33D32B35E4B7}" type="sibTrans" cxnId="{0F2172AA-DC7E-4A15-8CD7-8366F1207A0E}">
      <dgm:prSet/>
      <dgm:spPr/>
      <dgm:t>
        <a:bodyPr/>
        <a:lstStyle/>
        <a:p>
          <a:endParaRPr lang="ru-RU"/>
        </a:p>
      </dgm:t>
    </dgm:pt>
    <dgm:pt modelId="{BFECFA53-C868-46BD-9F97-104FEE457A23}">
      <dgm:prSet phldrT="[Текст]" custT="1"/>
      <dgm:spPr/>
      <dgm:t>
        <a:bodyPr/>
        <a:lstStyle/>
        <a:p>
          <a:r>
            <a:rPr lang="ru-RU" sz="1800" dirty="0" smtClean="0"/>
            <a:t>ОТБОР</a:t>
          </a:r>
          <a:endParaRPr lang="ru-RU" sz="1800" dirty="0"/>
        </a:p>
      </dgm:t>
    </dgm:pt>
    <dgm:pt modelId="{5968D3F4-9E2C-476A-AD99-9B879137ECC0}" type="parTrans" cxnId="{19976443-72EF-41F2-94F9-0098FBD5D834}">
      <dgm:prSet/>
      <dgm:spPr/>
      <dgm:t>
        <a:bodyPr/>
        <a:lstStyle/>
        <a:p>
          <a:endParaRPr lang="ru-RU"/>
        </a:p>
      </dgm:t>
    </dgm:pt>
    <dgm:pt modelId="{17517918-3A50-4867-AEEF-455689E0B9E3}" type="sibTrans" cxnId="{19976443-72EF-41F2-94F9-0098FBD5D834}">
      <dgm:prSet/>
      <dgm:spPr/>
      <dgm:t>
        <a:bodyPr/>
        <a:lstStyle/>
        <a:p>
          <a:endParaRPr lang="ru-RU"/>
        </a:p>
      </dgm:t>
    </dgm:pt>
    <dgm:pt modelId="{976D6A10-60DD-4299-8235-924914143440}">
      <dgm:prSet phldrT="[Текст]" custT="1"/>
      <dgm:spPr/>
      <dgm:t>
        <a:bodyPr/>
        <a:lstStyle/>
        <a:p>
          <a:r>
            <a:rPr lang="ru-RU" sz="1400" dirty="0" smtClean="0"/>
            <a:t>ПРЕОБРАЗОВАНИЕ</a:t>
          </a:r>
          <a:endParaRPr lang="ru-RU" sz="1400" dirty="0"/>
        </a:p>
      </dgm:t>
    </dgm:pt>
    <dgm:pt modelId="{6BFE131F-32DF-403A-94D9-99C8BDB94DEC}" type="parTrans" cxnId="{1C61E1F8-0FBA-4852-8863-0FB3B100EE0E}">
      <dgm:prSet/>
      <dgm:spPr/>
      <dgm:t>
        <a:bodyPr/>
        <a:lstStyle/>
        <a:p>
          <a:endParaRPr lang="ru-RU"/>
        </a:p>
      </dgm:t>
    </dgm:pt>
    <dgm:pt modelId="{1C90239C-3835-4891-8576-2935C1B480D7}" type="sibTrans" cxnId="{1C61E1F8-0FBA-4852-8863-0FB3B100EE0E}">
      <dgm:prSet/>
      <dgm:spPr/>
      <dgm:t>
        <a:bodyPr/>
        <a:lstStyle/>
        <a:p>
          <a:endParaRPr lang="ru-RU"/>
        </a:p>
      </dgm:t>
    </dgm:pt>
    <dgm:pt modelId="{9E5AB104-29CC-46C2-B996-82DD175E7B5C}">
      <dgm:prSet phldrT="[Текст]" custT="1"/>
      <dgm:spPr>
        <a:solidFill>
          <a:schemeClr val="accent4">
            <a:lumMod val="60000"/>
            <a:lumOff val="40000"/>
          </a:schemeClr>
        </a:solidFill>
      </dgm:spPr>
      <dgm:t>
        <a:bodyPr/>
        <a:lstStyle/>
        <a:p>
          <a:r>
            <a:rPr lang="ru-RU" sz="1200" dirty="0" smtClean="0"/>
            <a:t>ВЛАДЕНИЕ СРЕДСТВАМИ ИНФОРМАЦИИ И ИНФОРМАЦИОН-НЫМИ ТЕХНОЛОГИЯМИ</a:t>
          </a:r>
          <a:endParaRPr lang="ru-RU" sz="1200" dirty="0"/>
        </a:p>
      </dgm:t>
    </dgm:pt>
    <dgm:pt modelId="{3F95D8E0-67B5-4CA0-B391-BD6C0151C0A1}" type="parTrans" cxnId="{36B01169-DBD6-45DF-B8BC-174A46AF4CC6}">
      <dgm:prSet/>
      <dgm:spPr/>
      <dgm:t>
        <a:bodyPr/>
        <a:lstStyle/>
        <a:p>
          <a:endParaRPr lang="ru-RU"/>
        </a:p>
      </dgm:t>
    </dgm:pt>
    <dgm:pt modelId="{716CB97D-7D86-43B8-BC7E-169E6196A5A0}" type="sibTrans" cxnId="{36B01169-DBD6-45DF-B8BC-174A46AF4CC6}">
      <dgm:prSet/>
      <dgm:spPr/>
      <dgm:t>
        <a:bodyPr/>
        <a:lstStyle/>
        <a:p>
          <a:endParaRPr lang="ru-RU"/>
        </a:p>
      </dgm:t>
    </dgm:pt>
    <dgm:pt modelId="{72E034A3-188C-4738-954F-ED441E3D976A}">
      <dgm:prSet custT="1"/>
      <dgm:spPr/>
      <dgm:t>
        <a:bodyPr/>
        <a:lstStyle/>
        <a:p>
          <a:r>
            <a:rPr lang="ru-RU" sz="1800" dirty="0" smtClean="0"/>
            <a:t>АНАЛИЗ</a:t>
          </a:r>
          <a:endParaRPr lang="ru-RU" sz="1800" dirty="0"/>
        </a:p>
      </dgm:t>
    </dgm:pt>
    <dgm:pt modelId="{08DE1C44-42AD-4DAF-82F5-8BABE128972D}" type="parTrans" cxnId="{5DF059B2-4046-44AB-9898-7E2E2260325B}">
      <dgm:prSet/>
      <dgm:spPr/>
      <dgm:t>
        <a:bodyPr/>
        <a:lstStyle/>
        <a:p>
          <a:endParaRPr lang="ru-RU"/>
        </a:p>
      </dgm:t>
    </dgm:pt>
    <dgm:pt modelId="{58ED3955-ED6E-41BC-A97C-8619908EA2B5}" type="sibTrans" cxnId="{5DF059B2-4046-44AB-9898-7E2E2260325B}">
      <dgm:prSet/>
      <dgm:spPr/>
      <dgm:t>
        <a:bodyPr/>
        <a:lstStyle/>
        <a:p>
          <a:endParaRPr lang="ru-RU"/>
        </a:p>
      </dgm:t>
    </dgm:pt>
    <dgm:pt modelId="{696D5CD3-FC5A-413F-BC45-50977097F69B}">
      <dgm:prSet custT="1"/>
      <dgm:spPr/>
      <dgm:t>
        <a:bodyPr/>
        <a:lstStyle/>
        <a:p>
          <a:r>
            <a:rPr lang="ru-RU" sz="1800" dirty="0" smtClean="0"/>
            <a:t>ПОИСК</a:t>
          </a:r>
          <a:endParaRPr lang="ru-RU" sz="1800" dirty="0"/>
        </a:p>
      </dgm:t>
    </dgm:pt>
    <dgm:pt modelId="{02BDFBB9-F8FA-4EDA-B55A-C36CF8A93639}" type="parTrans" cxnId="{8C4C4F0F-F6D1-4604-88E2-5EC47113568E}">
      <dgm:prSet/>
      <dgm:spPr/>
      <dgm:t>
        <a:bodyPr/>
        <a:lstStyle/>
        <a:p>
          <a:endParaRPr lang="ru-RU"/>
        </a:p>
      </dgm:t>
    </dgm:pt>
    <dgm:pt modelId="{1269C8D2-5574-46CB-A23C-C823095FB2FF}" type="sibTrans" cxnId="{8C4C4F0F-F6D1-4604-88E2-5EC47113568E}">
      <dgm:prSet/>
      <dgm:spPr/>
      <dgm:t>
        <a:bodyPr/>
        <a:lstStyle/>
        <a:p>
          <a:endParaRPr lang="ru-RU"/>
        </a:p>
      </dgm:t>
    </dgm:pt>
    <dgm:pt modelId="{F6B7DD1A-7F1C-425D-8B1C-16F41D987013}">
      <dgm:prSet custT="1"/>
      <dgm:spPr/>
      <dgm:t>
        <a:bodyPr/>
        <a:lstStyle/>
        <a:p>
          <a:r>
            <a:rPr lang="ru-RU" sz="1400" dirty="0" smtClean="0"/>
            <a:t>ПРЕДСТАВЛЕНИЕ</a:t>
          </a:r>
        </a:p>
        <a:p>
          <a:r>
            <a:rPr lang="ru-RU" sz="1400" dirty="0" smtClean="0"/>
            <a:t>ПЕРЕДАЧА</a:t>
          </a:r>
          <a:endParaRPr lang="ru-RU" sz="1400" dirty="0"/>
        </a:p>
      </dgm:t>
    </dgm:pt>
    <dgm:pt modelId="{ED9891C0-EC39-442B-AB60-B4047190132D}" type="parTrans" cxnId="{EBFCDBAD-2B12-41B4-9ECB-65FCB0312C74}">
      <dgm:prSet/>
      <dgm:spPr/>
      <dgm:t>
        <a:bodyPr/>
        <a:lstStyle/>
        <a:p>
          <a:endParaRPr lang="ru-RU"/>
        </a:p>
      </dgm:t>
    </dgm:pt>
    <dgm:pt modelId="{BDEB1097-6287-4B69-8A83-6CAA356A22B8}" type="sibTrans" cxnId="{EBFCDBAD-2B12-41B4-9ECB-65FCB0312C74}">
      <dgm:prSet/>
      <dgm:spPr/>
      <dgm:t>
        <a:bodyPr/>
        <a:lstStyle/>
        <a:p>
          <a:endParaRPr lang="ru-RU"/>
        </a:p>
      </dgm:t>
    </dgm:pt>
    <dgm:pt modelId="{9C295F91-1D24-4B30-8E6B-248AE009A12F}" type="pres">
      <dgm:prSet presAssocID="{EBB60262-436D-4764-B3AB-BF34D1EE08C6}" presName="Name0" presStyleCnt="0">
        <dgm:presLayoutVars>
          <dgm:chPref val="1"/>
          <dgm:dir/>
          <dgm:animOne val="branch"/>
          <dgm:animLvl val="lvl"/>
          <dgm:resizeHandles/>
        </dgm:presLayoutVars>
      </dgm:prSet>
      <dgm:spPr/>
      <dgm:t>
        <a:bodyPr/>
        <a:lstStyle/>
        <a:p>
          <a:endParaRPr lang="ru-RU"/>
        </a:p>
      </dgm:t>
    </dgm:pt>
    <dgm:pt modelId="{F593E3B9-B013-4679-AEB6-69E334580014}" type="pres">
      <dgm:prSet presAssocID="{2204E873-9B29-4E38-A9BC-1167C7EEFAB6}" presName="vertOne" presStyleCnt="0"/>
      <dgm:spPr/>
    </dgm:pt>
    <dgm:pt modelId="{009BE04B-31B0-4048-9067-8222AFBF74C5}" type="pres">
      <dgm:prSet presAssocID="{2204E873-9B29-4E38-A9BC-1167C7EEFAB6}" presName="txOne" presStyleLbl="node0" presStyleIdx="0" presStyleCnt="1">
        <dgm:presLayoutVars>
          <dgm:chPref val="3"/>
        </dgm:presLayoutVars>
      </dgm:prSet>
      <dgm:spPr/>
      <dgm:t>
        <a:bodyPr/>
        <a:lstStyle/>
        <a:p>
          <a:endParaRPr lang="ru-RU"/>
        </a:p>
      </dgm:t>
    </dgm:pt>
    <dgm:pt modelId="{089021B3-F106-4AAD-82BF-5FE069B7C29C}" type="pres">
      <dgm:prSet presAssocID="{2204E873-9B29-4E38-A9BC-1167C7EEFAB6}" presName="parTransOne" presStyleCnt="0"/>
      <dgm:spPr/>
    </dgm:pt>
    <dgm:pt modelId="{B68F6630-9175-4C70-8FA4-2AAFD78C47AA}" type="pres">
      <dgm:prSet presAssocID="{2204E873-9B29-4E38-A9BC-1167C7EEFAB6}" presName="horzOne" presStyleCnt="0"/>
      <dgm:spPr/>
    </dgm:pt>
    <dgm:pt modelId="{61600BDF-0055-4411-9807-16A688999005}" type="pres">
      <dgm:prSet presAssocID="{4FBB0E54-BF40-45D1-952B-F87EE268D13B}" presName="vertTwo" presStyleCnt="0"/>
      <dgm:spPr/>
    </dgm:pt>
    <dgm:pt modelId="{0FA3ECA2-0E3C-4C29-A16F-4D657E99BB60}" type="pres">
      <dgm:prSet presAssocID="{4FBB0E54-BF40-45D1-952B-F87EE268D13B}" presName="txTwo" presStyleLbl="node2" presStyleIdx="0" presStyleCnt="2" custScaleX="78260" custLinFactNeighborX="-4964" custLinFactNeighborY="24558">
        <dgm:presLayoutVars>
          <dgm:chPref val="3"/>
        </dgm:presLayoutVars>
      </dgm:prSet>
      <dgm:spPr/>
      <dgm:t>
        <a:bodyPr/>
        <a:lstStyle/>
        <a:p>
          <a:endParaRPr lang="ru-RU"/>
        </a:p>
      </dgm:t>
    </dgm:pt>
    <dgm:pt modelId="{D0590F4E-5770-497F-AAC2-4DAB5F3CEF06}" type="pres">
      <dgm:prSet presAssocID="{4FBB0E54-BF40-45D1-952B-F87EE268D13B}" presName="parTransTwo" presStyleCnt="0"/>
      <dgm:spPr/>
    </dgm:pt>
    <dgm:pt modelId="{AA98CD65-0C63-4D10-8400-ED69990CCFDB}" type="pres">
      <dgm:prSet presAssocID="{4FBB0E54-BF40-45D1-952B-F87EE268D13B}" presName="horzTwo" presStyleCnt="0"/>
      <dgm:spPr/>
    </dgm:pt>
    <dgm:pt modelId="{EB022BC0-4723-4273-966A-FE9AF8414023}" type="pres">
      <dgm:prSet presAssocID="{696D5CD3-FC5A-413F-BC45-50977097F69B}" presName="vertThree" presStyleCnt="0"/>
      <dgm:spPr/>
    </dgm:pt>
    <dgm:pt modelId="{5F858F69-5084-439C-BD70-D40337C661AE}" type="pres">
      <dgm:prSet presAssocID="{696D5CD3-FC5A-413F-BC45-50977097F69B}" presName="txThree" presStyleLbl="node3" presStyleIdx="0" presStyleCnt="5" custScaleX="354478" custLinFactNeighborX="30207" custLinFactNeighborY="-2869">
        <dgm:presLayoutVars>
          <dgm:chPref val="3"/>
        </dgm:presLayoutVars>
      </dgm:prSet>
      <dgm:spPr/>
      <dgm:t>
        <a:bodyPr/>
        <a:lstStyle/>
        <a:p>
          <a:endParaRPr lang="ru-RU"/>
        </a:p>
      </dgm:t>
    </dgm:pt>
    <dgm:pt modelId="{4CE2D1C6-B6E8-4E5B-B107-89CA0E3ED3A0}" type="pres">
      <dgm:prSet presAssocID="{696D5CD3-FC5A-413F-BC45-50977097F69B}" presName="horzThree" presStyleCnt="0"/>
      <dgm:spPr/>
    </dgm:pt>
    <dgm:pt modelId="{BE78FEB3-8DDD-4A56-87C8-7A8C74A62357}" type="pres">
      <dgm:prSet presAssocID="{1269C8D2-5574-46CB-A23C-C823095FB2FF}" presName="sibSpaceThree" presStyleCnt="0"/>
      <dgm:spPr/>
    </dgm:pt>
    <dgm:pt modelId="{409BB012-A9AA-4286-835D-05E207400717}" type="pres">
      <dgm:prSet presAssocID="{72E034A3-188C-4738-954F-ED441E3D976A}" presName="vertThree" presStyleCnt="0"/>
      <dgm:spPr/>
    </dgm:pt>
    <dgm:pt modelId="{117971D7-A4C1-4380-9DAD-FF9DB2E821A2}" type="pres">
      <dgm:prSet presAssocID="{72E034A3-188C-4738-954F-ED441E3D976A}" presName="txThree" presStyleLbl="node3" presStyleIdx="1" presStyleCnt="5" custScaleX="395715" custLinFactNeighborX="57708" custLinFactNeighborY="1963">
        <dgm:presLayoutVars>
          <dgm:chPref val="3"/>
        </dgm:presLayoutVars>
      </dgm:prSet>
      <dgm:spPr/>
      <dgm:t>
        <a:bodyPr/>
        <a:lstStyle/>
        <a:p>
          <a:endParaRPr lang="ru-RU"/>
        </a:p>
      </dgm:t>
    </dgm:pt>
    <dgm:pt modelId="{019793E4-0A4F-4BEC-B619-43228870A573}" type="pres">
      <dgm:prSet presAssocID="{72E034A3-188C-4738-954F-ED441E3D976A}" presName="horzThree" presStyleCnt="0"/>
      <dgm:spPr/>
    </dgm:pt>
    <dgm:pt modelId="{0C1E6B99-DA93-41ED-A63E-5FCE97E0EC6E}" type="pres">
      <dgm:prSet presAssocID="{58ED3955-ED6E-41BC-A97C-8619908EA2B5}" presName="sibSpaceThree" presStyleCnt="0"/>
      <dgm:spPr/>
    </dgm:pt>
    <dgm:pt modelId="{B42FE003-710B-4972-AF60-8B17919ECF40}" type="pres">
      <dgm:prSet presAssocID="{BFECFA53-C868-46BD-9F97-104FEE457A23}" presName="vertThree" presStyleCnt="0"/>
      <dgm:spPr/>
    </dgm:pt>
    <dgm:pt modelId="{FC2F59A7-5B45-4DFA-9DB5-768DA31EE29F}" type="pres">
      <dgm:prSet presAssocID="{BFECFA53-C868-46BD-9F97-104FEE457A23}" presName="txThree" presStyleLbl="node3" presStyleIdx="2" presStyleCnt="5" custScaleX="331056" custLinFactNeighborX="90622" custLinFactNeighborY="1963">
        <dgm:presLayoutVars>
          <dgm:chPref val="3"/>
        </dgm:presLayoutVars>
      </dgm:prSet>
      <dgm:spPr/>
      <dgm:t>
        <a:bodyPr/>
        <a:lstStyle/>
        <a:p>
          <a:endParaRPr lang="ru-RU"/>
        </a:p>
      </dgm:t>
    </dgm:pt>
    <dgm:pt modelId="{D01C4A46-24E7-43EF-8866-7D34E3A76C85}" type="pres">
      <dgm:prSet presAssocID="{BFECFA53-C868-46BD-9F97-104FEE457A23}" presName="horzThree" presStyleCnt="0"/>
      <dgm:spPr/>
    </dgm:pt>
    <dgm:pt modelId="{C75D30B7-1B85-4BE0-B0E0-77B1E66F88B2}" type="pres">
      <dgm:prSet presAssocID="{17517918-3A50-4867-AEEF-455689E0B9E3}" presName="sibSpaceThree" presStyleCnt="0"/>
      <dgm:spPr/>
    </dgm:pt>
    <dgm:pt modelId="{2C839C02-3AAB-4582-A324-B6AC680AEE52}" type="pres">
      <dgm:prSet presAssocID="{976D6A10-60DD-4299-8235-924914143440}" presName="vertThree" presStyleCnt="0"/>
      <dgm:spPr/>
    </dgm:pt>
    <dgm:pt modelId="{A04B2121-89B7-4E67-AF01-0B19071B22B2}" type="pres">
      <dgm:prSet presAssocID="{976D6A10-60DD-4299-8235-924914143440}" presName="txThree" presStyleLbl="node3" presStyleIdx="3" presStyleCnt="5" custAng="0" custScaleX="645462" custLinFactX="16056" custLinFactNeighborX="100000" custLinFactNeighborY="1963">
        <dgm:presLayoutVars>
          <dgm:chPref val="3"/>
        </dgm:presLayoutVars>
      </dgm:prSet>
      <dgm:spPr/>
      <dgm:t>
        <a:bodyPr/>
        <a:lstStyle/>
        <a:p>
          <a:endParaRPr lang="ru-RU"/>
        </a:p>
      </dgm:t>
    </dgm:pt>
    <dgm:pt modelId="{9B1E1A52-5BD1-4592-B5AB-6FDB85D43720}" type="pres">
      <dgm:prSet presAssocID="{976D6A10-60DD-4299-8235-924914143440}" presName="horzThree" presStyleCnt="0"/>
      <dgm:spPr/>
    </dgm:pt>
    <dgm:pt modelId="{F619E4EF-A8E7-44AA-99BF-0840E475171D}" type="pres">
      <dgm:prSet presAssocID="{1C90239C-3835-4891-8576-2935C1B480D7}" presName="sibSpaceThree" presStyleCnt="0"/>
      <dgm:spPr/>
    </dgm:pt>
    <dgm:pt modelId="{4FADE5E2-F497-47D3-843B-D5F181042C78}" type="pres">
      <dgm:prSet presAssocID="{F6B7DD1A-7F1C-425D-8B1C-16F41D987013}" presName="vertThree" presStyleCnt="0"/>
      <dgm:spPr/>
    </dgm:pt>
    <dgm:pt modelId="{93B0DA2B-ABB8-4F5D-9DE5-7F690974CAEF}" type="pres">
      <dgm:prSet presAssocID="{F6B7DD1A-7F1C-425D-8B1C-16F41D987013}" presName="txThree" presStyleLbl="node3" presStyleIdx="4" presStyleCnt="5" custScaleX="606722" custLinFactX="39682" custLinFactNeighborX="100000" custLinFactNeighborY="1963">
        <dgm:presLayoutVars>
          <dgm:chPref val="3"/>
        </dgm:presLayoutVars>
      </dgm:prSet>
      <dgm:spPr/>
      <dgm:t>
        <a:bodyPr/>
        <a:lstStyle/>
        <a:p>
          <a:endParaRPr lang="ru-RU"/>
        </a:p>
      </dgm:t>
    </dgm:pt>
    <dgm:pt modelId="{F81E7F57-3642-4E18-9502-D74E72E573CE}" type="pres">
      <dgm:prSet presAssocID="{F6B7DD1A-7F1C-425D-8B1C-16F41D987013}" presName="horzThree" presStyleCnt="0"/>
      <dgm:spPr/>
    </dgm:pt>
    <dgm:pt modelId="{6A774B39-1F12-4635-A215-1D23B7C0F74D}" type="pres">
      <dgm:prSet presAssocID="{65A8B310-9B40-4DA1-988A-33D32B35E4B7}" presName="sibSpaceTwo" presStyleCnt="0"/>
      <dgm:spPr/>
    </dgm:pt>
    <dgm:pt modelId="{CEE666D6-D532-4B54-AF5E-7B2A3980A97A}" type="pres">
      <dgm:prSet presAssocID="{9E5AB104-29CC-46C2-B996-82DD175E7B5C}" presName="vertTwo" presStyleCnt="0"/>
      <dgm:spPr/>
    </dgm:pt>
    <dgm:pt modelId="{7F4FCD00-DBC3-43F6-9D4A-0E437F1CFB4C}" type="pres">
      <dgm:prSet presAssocID="{9E5AB104-29CC-46C2-B996-82DD175E7B5C}" presName="txTwo" presStyleLbl="node2" presStyleIdx="1" presStyleCnt="2" custScaleX="497798" custLinFactNeighborX="-41238" custLinFactNeighborY="886">
        <dgm:presLayoutVars>
          <dgm:chPref val="3"/>
        </dgm:presLayoutVars>
      </dgm:prSet>
      <dgm:spPr/>
      <dgm:t>
        <a:bodyPr/>
        <a:lstStyle/>
        <a:p>
          <a:endParaRPr lang="ru-RU"/>
        </a:p>
      </dgm:t>
    </dgm:pt>
    <dgm:pt modelId="{9CEBB7BE-2DF9-486D-90C0-CBE0EA7A6912}" type="pres">
      <dgm:prSet presAssocID="{9E5AB104-29CC-46C2-B996-82DD175E7B5C}" presName="horzTwo" presStyleCnt="0"/>
      <dgm:spPr/>
    </dgm:pt>
  </dgm:ptLst>
  <dgm:cxnLst>
    <dgm:cxn modelId="{36B01169-DBD6-45DF-B8BC-174A46AF4CC6}" srcId="{2204E873-9B29-4E38-A9BC-1167C7EEFAB6}" destId="{9E5AB104-29CC-46C2-B996-82DD175E7B5C}" srcOrd="1" destOrd="0" parTransId="{3F95D8E0-67B5-4CA0-B391-BD6C0151C0A1}" sibTransId="{716CB97D-7D86-43B8-BC7E-169E6196A5A0}"/>
    <dgm:cxn modelId="{8AD5F0AB-8244-4A7B-A267-427BAAA4A233}" type="presOf" srcId="{9E5AB104-29CC-46C2-B996-82DD175E7B5C}" destId="{7F4FCD00-DBC3-43F6-9D4A-0E437F1CFB4C}" srcOrd="0" destOrd="0" presId="urn:microsoft.com/office/officeart/2005/8/layout/hierarchy4"/>
    <dgm:cxn modelId="{19976443-72EF-41F2-94F9-0098FBD5D834}" srcId="{4FBB0E54-BF40-45D1-952B-F87EE268D13B}" destId="{BFECFA53-C868-46BD-9F97-104FEE457A23}" srcOrd="2" destOrd="0" parTransId="{5968D3F4-9E2C-476A-AD99-9B879137ECC0}" sibTransId="{17517918-3A50-4867-AEEF-455689E0B9E3}"/>
    <dgm:cxn modelId="{F1147404-4946-4FD3-9FF4-241530F9DA7A}" type="presOf" srcId="{976D6A10-60DD-4299-8235-924914143440}" destId="{A04B2121-89B7-4E67-AF01-0B19071B22B2}" srcOrd="0" destOrd="0" presId="urn:microsoft.com/office/officeart/2005/8/layout/hierarchy4"/>
    <dgm:cxn modelId="{0F2172AA-DC7E-4A15-8CD7-8366F1207A0E}" srcId="{2204E873-9B29-4E38-A9BC-1167C7EEFAB6}" destId="{4FBB0E54-BF40-45D1-952B-F87EE268D13B}" srcOrd="0" destOrd="0" parTransId="{D6D67B47-6E79-4E63-84C2-86924A734DE4}" sibTransId="{65A8B310-9B40-4DA1-988A-33D32B35E4B7}"/>
    <dgm:cxn modelId="{D61C9EA5-19C2-4256-9F7E-02EFF141697D}" type="presOf" srcId="{696D5CD3-FC5A-413F-BC45-50977097F69B}" destId="{5F858F69-5084-439C-BD70-D40337C661AE}" srcOrd="0" destOrd="0" presId="urn:microsoft.com/office/officeart/2005/8/layout/hierarchy4"/>
    <dgm:cxn modelId="{1C61E1F8-0FBA-4852-8863-0FB3B100EE0E}" srcId="{4FBB0E54-BF40-45D1-952B-F87EE268D13B}" destId="{976D6A10-60DD-4299-8235-924914143440}" srcOrd="3" destOrd="0" parTransId="{6BFE131F-32DF-403A-94D9-99C8BDB94DEC}" sibTransId="{1C90239C-3835-4891-8576-2935C1B480D7}"/>
    <dgm:cxn modelId="{6CE03BE6-841D-4B0E-89BF-DE1CF4971563}" srcId="{EBB60262-436D-4764-B3AB-BF34D1EE08C6}" destId="{2204E873-9B29-4E38-A9BC-1167C7EEFAB6}" srcOrd="0" destOrd="0" parTransId="{E0DE9888-8708-4751-9CFC-A9A9C846BF44}" sibTransId="{7FD95144-4271-445C-B2FD-6C60D215EB2F}"/>
    <dgm:cxn modelId="{146C4D3E-172D-45FD-B699-26F472E1C57F}" type="presOf" srcId="{2204E873-9B29-4E38-A9BC-1167C7EEFAB6}" destId="{009BE04B-31B0-4048-9067-8222AFBF74C5}" srcOrd="0" destOrd="0" presId="urn:microsoft.com/office/officeart/2005/8/layout/hierarchy4"/>
    <dgm:cxn modelId="{D6643AF4-09FA-4447-BB3A-2245766760D5}" type="presOf" srcId="{72E034A3-188C-4738-954F-ED441E3D976A}" destId="{117971D7-A4C1-4380-9DAD-FF9DB2E821A2}" srcOrd="0" destOrd="0" presId="urn:microsoft.com/office/officeart/2005/8/layout/hierarchy4"/>
    <dgm:cxn modelId="{49725FC6-D069-4A8E-93E2-BE8D0FEE2436}" type="presOf" srcId="{F6B7DD1A-7F1C-425D-8B1C-16F41D987013}" destId="{93B0DA2B-ABB8-4F5D-9DE5-7F690974CAEF}" srcOrd="0" destOrd="0" presId="urn:microsoft.com/office/officeart/2005/8/layout/hierarchy4"/>
    <dgm:cxn modelId="{7E8029AC-15FA-4F3E-8932-2E2FEB3FA980}" type="presOf" srcId="{EBB60262-436D-4764-B3AB-BF34D1EE08C6}" destId="{9C295F91-1D24-4B30-8E6B-248AE009A12F}" srcOrd="0" destOrd="0" presId="urn:microsoft.com/office/officeart/2005/8/layout/hierarchy4"/>
    <dgm:cxn modelId="{8C4C4F0F-F6D1-4604-88E2-5EC47113568E}" srcId="{4FBB0E54-BF40-45D1-952B-F87EE268D13B}" destId="{696D5CD3-FC5A-413F-BC45-50977097F69B}" srcOrd="0" destOrd="0" parTransId="{02BDFBB9-F8FA-4EDA-B55A-C36CF8A93639}" sibTransId="{1269C8D2-5574-46CB-A23C-C823095FB2FF}"/>
    <dgm:cxn modelId="{100F7CE5-E188-4AE6-BB32-E3A74994E550}" type="presOf" srcId="{4FBB0E54-BF40-45D1-952B-F87EE268D13B}" destId="{0FA3ECA2-0E3C-4C29-A16F-4D657E99BB60}" srcOrd="0" destOrd="0" presId="urn:microsoft.com/office/officeart/2005/8/layout/hierarchy4"/>
    <dgm:cxn modelId="{5DF059B2-4046-44AB-9898-7E2E2260325B}" srcId="{4FBB0E54-BF40-45D1-952B-F87EE268D13B}" destId="{72E034A3-188C-4738-954F-ED441E3D976A}" srcOrd="1" destOrd="0" parTransId="{08DE1C44-42AD-4DAF-82F5-8BABE128972D}" sibTransId="{58ED3955-ED6E-41BC-A97C-8619908EA2B5}"/>
    <dgm:cxn modelId="{17098630-8D38-463C-9863-7820C2162A12}" type="presOf" srcId="{BFECFA53-C868-46BD-9F97-104FEE457A23}" destId="{FC2F59A7-5B45-4DFA-9DB5-768DA31EE29F}" srcOrd="0" destOrd="0" presId="urn:microsoft.com/office/officeart/2005/8/layout/hierarchy4"/>
    <dgm:cxn modelId="{EBFCDBAD-2B12-41B4-9ECB-65FCB0312C74}" srcId="{4FBB0E54-BF40-45D1-952B-F87EE268D13B}" destId="{F6B7DD1A-7F1C-425D-8B1C-16F41D987013}" srcOrd="4" destOrd="0" parTransId="{ED9891C0-EC39-442B-AB60-B4047190132D}" sibTransId="{BDEB1097-6287-4B69-8A83-6CAA356A22B8}"/>
    <dgm:cxn modelId="{6FEA253E-685C-446A-B167-C4093E941C3E}" type="presParOf" srcId="{9C295F91-1D24-4B30-8E6B-248AE009A12F}" destId="{F593E3B9-B013-4679-AEB6-69E334580014}" srcOrd="0" destOrd="0" presId="urn:microsoft.com/office/officeart/2005/8/layout/hierarchy4"/>
    <dgm:cxn modelId="{0213131A-248A-47AD-BAA0-7158180D0A63}" type="presParOf" srcId="{F593E3B9-B013-4679-AEB6-69E334580014}" destId="{009BE04B-31B0-4048-9067-8222AFBF74C5}" srcOrd="0" destOrd="0" presId="urn:microsoft.com/office/officeart/2005/8/layout/hierarchy4"/>
    <dgm:cxn modelId="{509BAEE0-5B22-45C0-9479-42534B312F22}" type="presParOf" srcId="{F593E3B9-B013-4679-AEB6-69E334580014}" destId="{089021B3-F106-4AAD-82BF-5FE069B7C29C}" srcOrd="1" destOrd="0" presId="urn:microsoft.com/office/officeart/2005/8/layout/hierarchy4"/>
    <dgm:cxn modelId="{4BD9ADA5-7BCE-41EB-B4B7-E77F1677B62B}" type="presParOf" srcId="{F593E3B9-B013-4679-AEB6-69E334580014}" destId="{B68F6630-9175-4C70-8FA4-2AAFD78C47AA}" srcOrd="2" destOrd="0" presId="urn:microsoft.com/office/officeart/2005/8/layout/hierarchy4"/>
    <dgm:cxn modelId="{6BC8A7B2-3CA0-46B2-BACB-CCEAA9FDA15E}" type="presParOf" srcId="{B68F6630-9175-4C70-8FA4-2AAFD78C47AA}" destId="{61600BDF-0055-4411-9807-16A688999005}" srcOrd="0" destOrd="0" presId="urn:microsoft.com/office/officeart/2005/8/layout/hierarchy4"/>
    <dgm:cxn modelId="{BB8BF9FB-8537-4112-AC53-8875CC8F5C07}" type="presParOf" srcId="{61600BDF-0055-4411-9807-16A688999005}" destId="{0FA3ECA2-0E3C-4C29-A16F-4D657E99BB60}" srcOrd="0" destOrd="0" presId="urn:microsoft.com/office/officeart/2005/8/layout/hierarchy4"/>
    <dgm:cxn modelId="{9BCE27D9-B13A-4751-8121-CAA882050CCF}" type="presParOf" srcId="{61600BDF-0055-4411-9807-16A688999005}" destId="{D0590F4E-5770-497F-AAC2-4DAB5F3CEF06}" srcOrd="1" destOrd="0" presId="urn:microsoft.com/office/officeart/2005/8/layout/hierarchy4"/>
    <dgm:cxn modelId="{F96B8677-CE0D-4B36-BD3E-FFB6205D346F}" type="presParOf" srcId="{61600BDF-0055-4411-9807-16A688999005}" destId="{AA98CD65-0C63-4D10-8400-ED69990CCFDB}" srcOrd="2" destOrd="0" presId="urn:microsoft.com/office/officeart/2005/8/layout/hierarchy4"/>
    <dgm:cxn modelId="{6D134286-084F-4D7E-B19F-014B10D4C107}" type="presParOf" srcId="{AA98CD65-0C63-4D10-8400-ED69990CCFDB}" destId="{EB022BC0-4723-4273-966A-FE9AF8414023}" srcOrd="0" destOrd="0" presId="urn:microsoft.com/office/officeart/2005/8/layout/hierarchy4"/>
    <dgm:cxn modelId="{2E3FC5D9-431C-4837-B394-FFA86E7A89FA}" type="presParOf" srcId="{EB022BC0-4723-4273-966A-FE9AF8414023}" destId="{5F858F69-5084-439C-BD70-D40337C661AE}" srcOrd="0" destOrd="0" presId="urn:microsoft.com/office/officeart/2005/8/layout/hierarchy4"/>
    <dgm:cxn modelId="{2320D1EB-F5A9-46A3-9599-42CA6A00D68D}" type="presParOf" srcId="{EB022BC0-4723-4273-966A-FE9AF8414023}" destId="{4CE2D1C6-B6E8-4E5B-B107-89CA0E3ED3A0}" srcOrd="1" destOrd="0" presId="urn:microsoft.com/office/officeart/2005/8/layout/hierarchy4"/>
    <dgm:cxn modelId="{1CBE509E-610C-4AE0-98A2-9116108C6AEB}" type="presParOf" srcId="{AA98CD65-0C63-4D10-8400-ED69990CCFDB}" destId="{BE78FEB3-8DDD-4A56-87C8-7A8C74A62357}" srcOrd="1" destOrd="0" presId="urn:microsoft.com/office/officeart/2005/8/layout/hierarchy4"/>
    <dgm:cxn modelId="{6E32BEBE-1AEB-4C27-966B-2740AE9FF7D4}" type="presParOf" srcId="{AA98CD65-0C63-4D10-8400-ED69990CCFDB}" destId="{409BB012-A9AA-4286-835D-05E207400717}" srcOrd="2" destOrd="0" presId="urn:microsoft.com/office/officeart/2005/8/layout/hierarchy4"/>
    <dgm:cxn modelId="{84002E1C-CB43-4BBA-A249-385052BBB5F4}" type="presParOf" srcId="{409BB012-A9AA-4286-835D-05E207400717}" destId="{117971D7-A4C1-4380-9DAD-FF9DB2E821A2}" srcOrd="0" destOrd="0" presId="urn:microsoft.com/office/officeart/2005/8/layout/hierarchy4"/>
    <dgm:cxn modelId="{84A4C7B5-259A-4696-8753-8D9A959F26F2}" type="presParOf" srcId="{409BB012-A9AA-4286-835D-05E207400717}" destId="{019793E4-0A4F-4BEC-B619-43228870A573}" srcOrd="1" destOrd="0" presId="urn:microsoft.com/office/officeart/2005/8/layout/hierarchy4"/>
    <dgm:cxn modelId="{761615F1-290C-40EB-96DF-79EF872E56DA}" type="presParOf" srcId="{AA98CD65-0C63-4D10-8400-ED69990CCFDB}" destId="{0C1E6B99-DA93-41ED-A63E-5FCE97E0EC6E}" srcOrd="3" destOrd="0" presId="urn:microsoft.com/office/officeart/2005/8/layout/hierarchy4"/>
    <dgm:cxn modelId="{DF019844-DAC5-4045-AD04-7D0D4B8DF622}" type="presParOf" srcId="{AA98CD65-0C63-4D10-8400-ED69990CCFDB}" destId="{B42FE003-710B-4972-AF60-8B17919ECF40}" srcOrd="4" destOrd="0" presId="urn:microsoft.com/office/officeart/2005/8/layout/hierarchy4"/>
    <dgm:cxn modelId="{25D33157-4027-4B70-926C-1FB14EAB7099}" type="presParOf" srcId="{B42FE003-710B-4972-AF60-8B17919ECF40}" destId="{FC2F59A7-5B45-4DFA-9DB5-768DA31EE29F}" srcOrd="0" destOrd="0" presId="urn:microsoft.com/office/officeart/2005/8/layout/hierarchy4"/>
    <dgm:cxn modelId="{DCE5444E-1573-4CFA-9FBA-947AB0715115}" type="presParOf" srcId="{B42FE003-710B-4972-AF60-8B17919ECF40}" destId="{D01C4A46-24E7-43EF-8866-7D34E3A76C85}" srcOrd="1" destOrd="0" presId="urn:microsoft.com/office/officeart/2005/8/layout/hierarchy4"/>
    <dgm:cxn modelId="{043057BC-0F73-4AC1-A8C0-3A6EBA8141CB}" type="presParOf" srcId="{AA98CD65-0C63-4D10-8400-ED69990CCFDB}" destId="{C75D30B7-1B85-4BE0-B0E0-77B1E66F88B2}" srcOrd="5" destOrd="0" presId="urn:microsoft.com/office/officeart/2005/8/layout/hierarchy4"/>
    <dgm:cxn modelId="{5E801180-44C8-4C9A-8B84-C52F9EA3F0BA}" type="presParOf" srcId="{AA98CD65-0C63-4D10-8400-ED69990CCFDB}" destId="{2C839C02-3AAB-4582-A324-B6AC680AEE52}" srcOrd="6" destOrd="0" presId="urn:microsoft.com/office/officeart/2005/8/layout/hierarchy4"/>
    <dgm:cxn modelId="{DDBCC620-5E28-4A65-8605-ACE1098E586E}" type="presParOf" srcId="{2C839C02-3AAB-4582-A324-B6AC680AEE52}" destId="{A04B2121-89B7-4E67-AF01-0B19071B22B2}" srcOrd="0" destOrd="0" presId="urn:microsoft.com/office/officeart/2005/8/layout/hierarchy4"/>
    <dgm:cxn modelId="{16495623-B25D-4051-A984-BFAA3B220383}" type="presParOf" srcId="{2C839C02-3AAB-4582-A324-B6AC680AEE52}" destId="{9B1E1A52-5BD1-4592-B5AB-6FDB85D43720}" srcOrd="1" destOrd="0" presId="urn:microsoft.com/office/officeart/2005/8/layout/hierarchy4"/>
    <dgm:cxn modelId="{9D13839A-1BF9-4510-95E3-197BCC4A7AD4}" type="presParOf" srcId="{AA98CD65-0C63-4D10-8400-ED69990CCFDB}" destId="{F619E4EF-A8E7-44AA-99BF-0840E475171D}" srcOrd="7" destOrd="0" presId="urn:microsoft.com/office/officeart/2005/8/layout/hierarchy4"/>
    <dgm:cxn modelId="{2C29D0A0-49FF-406D-B6C4-6DF52D7A1EB1}" type="presParOf" srcId="{AA98CD65-0C63-4D10-8400-ED69990CCFDB}" destId="{4FADE5E2-F497-47D3-843B-D5F181042C78}" srcOrd="8" destOrd="0" presId="urn:microsoft.com/office/officeart/2005/8/layout/hierarchy4"/>
    <dgm:cxn modelId="{7ACAC1ED-5D5F-4BE2-B03E-41D5657061E5}" type="presParOf" srcId="{4FADE5E2-F497-47D3-843B-D5F181042C78}" destId="{93B0DA2B-ABB8-4F5D-9DE5-7F690974CAEF}" srcOrd="0" destOrd="0" presId="urn:microsoft.com/office/officeart/2005/8/layout/hierarchy4"/>
    <dgm:cxn modelId="{FB6056C6-8C1D-4AB9-A855-A893BEE62078}" type="presParOf" srcId="{4FADE5E2-F497-47D3-843B-D5F181042C78}" destId="{F81E7F57-3642-4E18-9502-D74E72E573CE}" srcOrd="1" destOrd="0" presId="urn:microsoft.com/office/officeart/2005/8/layout/hierarchy4"/>
    <dgm:cxn modelId="{2A0A51F0-15C9-4E60-B6EC-B906819215E6}" type="presParOf" srcId="{B68F6630-9175-4C70-8FA4-2AAFD78C47AA}" destId="{6A774B39-1F12-4635-A215-1D23B7C0F74D}" srcOrd="1" destOrd="0" presId="urn:microsoft.com/office/officeart/2005/8/layout/hierarchy4"/>
    <dgm:cxn modelId="{CE48234D-5DCA-4F1A-9409-3ED8555D5E1B}" type="presParOf" srcId="{B68F6630-9175-4C70-8FA4-2AAFD78C47AA}" destId="{CEE666D6-D532-4B54-AF5E-7B2A3980A97A}" srcOrd="2" destOrd="0" presId="urn:microsoft.com/office/officeart/2005/8/layout/hierarchy4"/>
    <dgm:cxn modelId="{F4A4BC8C-5A89-458F-963C-516152FA745B}" type="presParOf" srcId="{CEE666D6-D532-4B54-AF5E-7B2A3980A97A}" destId="{7F4FCD00-DBC3-43F6-9D4A-0E437F1CFB4C}" srcOrd="0" destOrd="0" presId="urn:microsoft.com/office/officeart/2005/8/layout/hierarchy4"/>
    <dgm:cxn modelId="{40B19200-D66B-4E4C-A5F0-DDBF55C24CA7}" type="presParOf" srcId="{CEE666D6-D532-4B54-AF5E-7B2A3980A97A}" destId="{9CEBB7BE-2DF9-486D-90C0-CBE0EA7A6912}"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10B04E-78D8-47F3-9E6A-F556E188FFAC}" type="doc">
      <dgm:prSet loTypeId="urn:microsoft.com/office/officeart/2005/8/layout/funnel1" loCatId="relationship" qsTypeId="urn:microsoft.com/office/officeart/2005/8/quickstyle/simple1#2" qsCatId="simple" csTypeId="urn:microsoft.com/office/officeart/2005/8/colors/accent1_2#2" csCatId="accent1" phldr="1"/>
      <dgm:spPr/>
      <dgm:t>
        <a:bodyPr/>
        <a:lstStyle/>
        <a:p>
          <a:endParaRPr lang="ru-RU"/>
        </a:p>
      </dgm:t>
    </dgm:pt>
    <dgm:pt modelId="{D4A5008F-B069-4E7B-BB52-29D0330EEEB6}">
      <dgm:prSet phldrT="[Текст]" custT="1"/>
      <dgm:spPr>
        <a:solidFill>
          <a:schemeClr val="bg2">
            <a:lumMod val="50000"/>
          </a:schemeClr>
        </a:solidFill>
      </dgm:spPr>
      <dgm:t>
        <a:bodyPr/>
        <a:lstStyle/>
        <a:p>
          <a:r>
            <a:rPr lang="ru-RU" sz="2000" u="none" dirty="0" smtClean="0"/>
            <a:t> </a:t>
          </a:r>
          <a:r>
            <a:rPr lang="ru-RU" sz="2000" b="1" u="none" dirty="0" smtClean="0">
              <a:solidFill>
                <a:schemeClr val="accent2">
                  <a:lumMod val="50000"/>
                </a:schemeClr>
              </a:solidFill>
            </a:rPr>
            <a:t>умение создавать, применять и преобразовывать знаки и символы, модели и схемы для решения учебных и познавательных задач</a:t>
          </a:r>
          <a:r>
            <a:rPr lang="ru-RU" sz="1500" b="1" u="none" dirty="0" smtClean="0"/>
            <a:t>;</a:t>
          </a:r>
          <a:endParaRPr lang="ru-RU" sz="1500" b="1" dirty="0"/>
        </a:p>
      </dgm:t>
    </dgm:pt>
    <dgm:pt modelId="{AAEDF1E3-5577-4D48-9138-DBBC9568C9F1}" type="parTrans" cxnId="{B63DCBBC-8521-48F1-A192-FF3C9FA6D86E}">
      <dgm:prSet/>
      <dgm:spPr/>
      <dgm:t>
        <a:bodyPr/>
        <a:lstStyle/>
        <a:p>
          <a:endParaRPr lang="ru-RU"/>
        </a:p>
      </dgm:t>
    </dgm:pt>
    <dgm:pt modelId="{5CE74900-8525-4D2D-A353-F058163A60A9}" type="sibTrans" cxnId="{B63DCBBC-8521-48F1-A192-FF3C9FA6D86E}">
      <dgm:prSet/>
      <dgm:spPr/>
      <dgm:t>
        <a:bodyPr/>
        <a:lstStyle/>
        <a:p>
          <a:endParaRPr lang="ru-RU"/>
        </a:p>
      </dgm:t>
    </dgm:pt>
    <dgm:pt modelId="{2DDFD487-37AB-417B-9086-4A5EF4B142A6}">
      <dgm:prSet phldrT="[Текст]"/>
      <dgm:spPr>
        <a:solidFill>
          <a:srgbClr val="00B0F0"/>
        </a:solidFill>
      </dgm:spPr>
      <dgm:t>
        <a:bodyPr/>
        <a:lstStyle/>
        <a:p>
          <a:r>
            <a:rPr lang="ru-RU" dirty="0" smtClean="0"/>
            <a:t>Смысловое чтение</a:t>
          </a:r>
          <a:endParaRPr lang="ru-RU" dirty="0"/>
        </a:p>
      </dgm:t>
    </dgm:pt>
    <dgm:pt modelId="{91EF5DF1-7EEB-45ED-B05F-8658D1148DAF}" type="parTrans" cxnId="{A88F8F42-3D1A-4E96-8EC4-674FC7698299}">
      <dgm:prSet/>
      <dgm:spPr/>
      <dgm:t>
        <a:bodyPr/>
        <a:lstStyle/>
        <a:p>
          <a:endParaRPr lang="ru-RU"/>
        </a:p>
      </dgm:t>
    </dgm:pt>
    <dgm:pt modelId="{8F3C6C9C-44FA-4FB9-93B0-8EDFBF00DB5C}" type="sibTrans" cxnId="{A88F8F42-3D1A-4E96-8EC4-674FC7698299}">
      <dgm:prSet/>
      <dgm:spPr/>
      <dgm:t>
        <a:bodyPr/>
        <a:lstStyle/>
        <a:p>
          <a:endParaRPr lang="ru-RU"/>
        </a:p>
      </dgm:t>
    </dgm:pt>
    <dgm:pt modelId="{002EE4DF-FF04-4D47-9CC7-8734DE9F50FB}">
      <dgm:prSet phldrT="[Текст]" custT="1"/>
      <dgm:spPr/>
      <dgm:t>
        <a:bodyPr/>
        <a:lstStyle/>
        <a:p>
          <a:r>
            <a:rPr lang="ru-RU" sz="4000" dirty="0" err="1" smtClean="0">
              <a:solidFill>
                <a:srgbClr val="FF0000"/>
              </a:solidFill>
            </a:rPr>
            <a:t>Метапредметные</a:t>
          </a:r>
          <a:r>
            <a:rPr lang="ru-RU" sz="4000" dirty="0" smtClean="0">
              <a:solidFill>
                <a:srgbClr val="FF0000"/>
              </a:solidFill>
            </a:rPr>
            <a:t> результаты</a:t>
          </a:r>
          <a:endParaRPr lang="ru-RU" sz="4000" dirty="0">
            <a:solidFill>
              <a:srgbClr val="FF0000"/>
            </a:solidFill>
          </a:endParaRPr>
        </a:p>
      </dgm:t>
    </dgm:pt>
    <dgm:pt modelId="{F9E86A22-CD51-4DAC-9718-FBEEBB7B3213}" type="parTrans" cxnId="{C2106790-B59C-4856-8F89-5350D18DED3F}">
      <dgm:prSet/>
      <dgm:spPr/>
      <dgm:t>
        <a:bodyPr/>
        <a:lstStyle/>
        <a:p>
          <a:endParaRPr lang="ru-RU"/>
        </a:p>
      </dgm:t>
    </dgm:pt>
    <dgm:pt modelId="{A991A709-EB85-444E-883D-25DADB540AC2}" type="sibTrans" cxnId="{C2106790-B59C-4856-8F89-5350D18DED3F}">
      <dgm:prSet/>
      <dgm:spPr/>
      <dgm:t>
        <a:bodyPr/>
        <a:lstStyle/>
        <a:p>
          <a:endParaRPr lang="ru-RU"/>
        </a:p>
      </dgm:t>
    </dgm:pt>
    <dgm:pt modelId="{502E5877-76FE-42BF-A36D-F7D1F6A71A51}" type="pres">
      <dgm:prSet presAssocID="{5810B04E-78D8-47F3-9E6A-F556E188FFAC}" presName="Name0" presStyleCnt="0">
        <dgm:presLayoutVars>
          <dgm:chMax val="4"/>
          <dgm:resizeHandles val="exact"/>
        </dgm:presLayoutVars>
      </dgm:prSet>
      <dgm:spPr/>
      <dgm:t>
        <a:bodyPr/>
        <a:lstStyle/>
        <a:p>
          <a:endParaRPr lang="ru-RU"/>
        </a:p>
      </dgm:t>
    </dgm:pt>
    <dgm:pt modelId="{7C4B32A6-CBD4-4D1E-A8CB-96EE164F10BE}" type="pres">
      <dgm:prSet presAssocID="{5810B04E-78D8-47F3-9E6A-F556E188FFAC}" presName="ellipse" presStyleLbl="trBgShp" presStyleIdx="0" presStyleCnt="1"/>
      <dgm:spPr/>
    </dgm:pt>
    <dgm:pt modelId="{354911BE-67D1-43C1-8B21-1EAE445331F6}" type="pres">
      <dgm:prSet presAssocID="{5810B04E-78D8-47F3-9E6A-F556E188FFAC}" presName="arrow1" presStyleLbl="fgShp" presStyleIdx="0" presStyleCnt="1"/>
      <dgm:spPr/>
    </dgm:pt>
    <dgm:pt modelId="{17E55C51-2EC3-448C-8981-AE0499C7092A}" type="pres">
      <dgm:prSet presAssocID="{5810B04E-78D8-47F3-9E6A-F556E188FFAC}" presName="rectangle" presStyleLbl="revTx" presStyleIdx="0" presStyleCnt="1" custScaleX="185060" custLinFactNeighborX="-934" custLinFactNeighborY="33923">
        <dgm:presLayoutVars>
          <dgm:bulletEnabled val="1"/>
        </dgm:presLayoutVars>
      </dgm:prSet>
      <dgm:spPr/>
      <dgm:t>
        <a:bodyPr/>
        <a:lstStyle/>
        <a:p>
          <a:endParaRPr lang="ru-RU"/>
        </a:p>
      </dgm:t>
    </dgm:pt>
    <dgm:pt modelId="{9ABDFC79-5629-4725-AEC8-93A892E2B079}" type="pres">
      <dgm:prSet presAssocID="{2DDFD487-37AB-417B-9086-4A5EF4B142A6}" presName="item1" presStyleLbl="node1" presStyleIdx="0" presStyleCnt="2" custScaleX="225998" custLinFactNeighborX="-7110" custLinFactNeighborY="9041">
        <dgm:presLayoutVars>
          <dgm:bulletEnabled val="1"/>
        </dgm:presLayoutVars>
      </dgm:prSet>
      <dgm:spPr/>
      <dgm:t>
        <a:bodyPr/>
        <a:lstStyle/>
        <a:p>
          <a:endParaRPr lang="ru-RU"/>
        </a:p>
      </dgm:t>
    </dgm:pt>
    <dgm:pt modelId="{D5F44E13-6C9E-4C95-A36A-5243F8A6982E}" type="pres">
      <dgm:prSet presAssocID="{002EE4DF-FF04-4D47-9CC7-8734DE9F50FB}" presName="item2" presStyleLbl="node1" presStyleIdx="1" presStyleCnt="2" custScaleX="435521" custScaleY="116791" custLinFactNeighborX="49573" custLinFactNeighborY="-42301">
        <dgm:presLayoutVars>
          <dgm:bulletEnabled val="1"/>
        </dgm:presLayoutVars>
      </dgm:prSet>
      <dgm:spPr/>
      <dgm:t>
        <a:bodyPr/>
        <a:lstStyle/>
        <a:p>
          <a:endParaRPr lang="ru-RU"/>
        </a:p>
      </dgm:t>
    </dgm:pt>
    <dgm:pt modelId="{9BB66717-BDFC-4431-981A-ED182F1CA350}" type="pres">
      <dgm:prSet presAssocID="{5810B04E-78D8-47F3-9E6A-F556E188FFAC}" presName="funnel" presStyleLbl="trAlignAcc1" presStyleIdx="0" presStyleCnt="1" custScaleX="183116" custScaleY="101954" custLinFactNeighborX="1832" custLinFactNeighborY="-1277"/>
      <dgm:spPr/>
    </dgm:pt>
  </dgm:ptLst>
  <dgm:cxnLst>
    <dgm:cxn modelId="{B63DCBBC-8521-48F1-A192-FF3C9FA6D86E}" srcId="{5810B04E-78D8-47F3-9E6A-F556E188FFAC}" destId="{D4A5008F-B069-4E7B-BB52-29D0330EEEB6}" srcOrd="0" destOrd="0" parTransId="{AAEDF1E3-5577-4D48-9138-DBBC9568C9F1}" sibTransId="{5CE74900-8525-4D2D-A353-F058163A60A9}"/>
    <dgm:cxn modelId="{8034CD5A-FA3E-440C-9A42-4DE6DF1882A3}" type="presOf" srcId="{2DDFD487-37AB-417B-9086-4A5EF4B142A6}" destId="{9ABDFC79-5629-4725-AEC8-93A892E2B079}" srcOrd="0" destOrd="0" presId="urn:microsoft.com/office/officeart/2005/8/layout/funnel1"/>
    <dgm:cxn modelId="{1FD91730-F303-4A97-839F-41B3AB4756AC}" type="presOf" srcId="{5810B04E-78D8-47F3-9E6A-F556E188FFAC}" destId="{502E5877-76FE-42BF-A36D-F7D1F6A71A51}" srcOrd="0" destOrd="0" presId="urn:microsoft.com/office/officeart/2005/8/layout/funnel1"/>
    <dgm:cxn modelId="{64637C60-C81B-4E5E-8772-C5C938883669}" type="presOf" srcId="{002EE4DF-FF04-4D47-9CC7-8734DE9F50FB}" destId="{17E55C51-2EC3-448C-8981-AE0499C7092A}" srcOrd="0" destOrd="0" presId="urn:microsoft.com/office/officeart/2005/8/layout/funnel1"/>
    <dgm:cxn modelId="{A88F8F42-3D1A-4E96-8EC4-674FC7698299}" srcId="{5810B04E-78D8-47F3-9E6A-F556E188FFAC}" destId="{2DDFD487-37AB-417B-9086-4A5EF4B142A6}" srcOrd="1" destOrd="0" parTransId="{91EF5DF1-7EEB-45ED-B05F-8658D1148DAF}" sibTransId="{8F3C6C9C-44FA-4FB9-93B0-8EDFBF00DB5C}"/>
    <dgm:cxn modelId="{C2106790-B59C-4856-8F89-5350D18DED3F}" srcId="{5810B04E-78D8-47F3-9E6A-F556E188FFAC}" destId="{002EE4DF-FF04-4D47-9CC7-8734DE9F50FB}" srcOrd="2" destOrd="0" parTransId="{F9E86A22-CD51-4DAC-9718-FBEEBB7B3213}" sibTransId="{A991A709-EB85-444E-883D-25DADB540AC2}"/>
    <dgm:cxn modelId="{3B2E14FB-2958-429F-B619-10A2A96D16FC}" type="presOf" srcId="{D4A5008F-B069-4E7B-BB52-29D0330EEEB6}" destId="{D5F44E13-6C9E-4C95-A36A-5243F8A6982E}" srcOrd="0" destOrd="0" presId="urn:microsoft.com/office/officeart/2005/8/layout/funnel1"/>
    <dgm:cxn modelId="{97C8968A-A697-40B3-946C-0948EB3D37E6}" type="presParOf" srcId="{502E5877-76FE-42BF-A36D-F7D1F6A71A51}" destId="{7C4B32A6-CBD4-4D1E-A8CB-96EE164F10BE}" srcOrd="0" destOrd="0" presId="urn:microsoft.com/office/officeart/2005/8/layout/funnel1"/>
    <dgm:cxn modelId="{B9A28712-AF57-468F-B439-85B02CCE5E91}" type="presParOf" srcId="{502E5877-76FE-42BF-A36D-F7D1F6A71A51}" destId="{354911BE-67D1-43C1-8B21-1EAE445331F6}" srcOrd="1" destOrd="0" presId="urn:microsoft.com/office/officeart/2005/8/layout/funnel1"/>
    <dgm:cxn modelId="{F2C58170-146B-4F1E-9198-123979F4E36E}" type="presParOf" srcId="{502E5877-76FE-42BF-A36D-F7D1F6A71A51}" destId="{17E55C51-2EC3-448C-8981-AE0499C7092A}" srcOrd="2" destOrd="0" presId="urn:microsoft.com/office/officeart/2005/8/layout/funnel1"/>
    <dgm:cxn modelId="{82BBA569-E86F-430E-ADAC-AC399EC693FE}" type="presParOf" srcId="{502E5877-76FE-42BF-A36D-F7D1F6A71A51}" destId="{9ABDFC79-5629-4725-AEC8-93A892E2B079}" srcOrd="3" destOrd="0" presId="urn:microsoft.com/office/officeart/2005/8/layout/funnel1"/>
    <dgm:cxn modelId="{1BB916A1-A396-499B-96E2-7CD4DD0FF9F8}" type="presParOf" srcId="{502E5877-76FE-42BF-A36D-F7D1F6A71A51}" destId="{D5F44E13-6C9E-4C95-A36A-5243F8A6982E}" srcOrd="4" destOrd="0" presId="urn:microsoft.com/office/officeart/2005/8/layout/funnel1"/>
    <dgm:cxn modelId="{F6A2909F-6D8E-40F8-A7CB-EA3C22D6EE20}" type="presParOf" srcId="{502E5877-76FE-42BF-A36D-F7D1F6A71A51}" destId="{9BB66717-BDFC-4431-981A-ED182F1CA350}" srcOrd="5"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D6D262-6F9D-45A8-8F97-EFBFD7007887}" type="doc">
      <dgm:prSet loTypeId="urn:microsoft.com/office/officeart/2005/8/layout/vList2" loCatId="list" qsTypeId="urn:microsoft.com/office/officeart/2005/8/quickstyle/simple1#3" qsCatId="simple" csTypeId="urn:microsoft.com/office/officeart/2005/8/colors/accent1_2#3" csCatId="accent1" phldr="1"/>
      <dgm:spPr/>
      <dgm:t>
        <a:bodyPr/>
        <a:lstStyle/>
        <a:p>
          <a:endParaRPr lang="ru-RU"/>
        </a:p>
      </dgm:t>
    </dgm:pt>
    <dgm:pt modelId="{6DCEA508-0ADA-4B07-A790-52D303B47FA8}">
      <dgm:prSet custT="1"/>
      <dgm:spPr>
        <a:solidFill>
          <a:schemeClr val="tx1">
            <a:lumMod val="50000"/>
            <a:lumOff val="50000"/>
          </a:schemeClr>
        </a:solidFill>
      </dgm:spPr>
      <dgm:t>
        <a:bodyPr/>
        <a:lstStyle/>
        <a:p>
          <a:r>
            <a:rPr lang="ru-RU" sz="2100" dirty="0" smtClean="0"/>
            <a:t>…</a:t>
          </a:r>
          <a:r>
            <a:rPr lang="ru-RU" sz="2400" dirty="0" smtClean="0"/>
            <a:t>формирование умений воспринимать, перерабатывать и предъявлять информацию в словесной, образной, символической формах, анализировать и перерабатывать полученную информацию в соответствии с поставленными задачами, выделять основное содержание прочитанного текста, находить в нем ответы на поставленные вопросы и излагать его</a:t>
          </a:r>
          <a:endParaRPr lang="ru-RU" sz="2400" dirty="0"/>
        </a:p>
      </dgm:t>
    </dgm:pt>
    <dgm:pt modelId="{821546B5-2A30-46D9-9AED-46EA35F844A1}" type="parTrans" cxnId="{9B9F47C6-00D6-4D91-8040-B4437CD677A4}">
      <dgm:prSet/>
      <dgm:spPr/>
      <dgm:t>
        <a:bodyPr/>
        <a:lstStyle/>
        <a:p>
          <a:endParaRPr lang="ru-RU"/>
        </a:p>
      </dgm:t>
    </dgm:pt>
    <dgm:pt modelId="{2E496206-26A5-4F97-8F2A-117906118B2E}" type="sibTrans" cxnId="{9B9F47C6-00D6-4D91-8040-B4437CD677A4}">
      <dgm:prSet/>
      <dgm:spPr/>
      <dgm:t>
        <a:bodyPr/>
        <a:lstStyle/>
        <a:p>
          <a:endParaRPr lang="ru-RU"/>
        </a:p>
      </dgm:t>
    </dgm:pt>
    <dgm:pt modelId="{988BAF34-524C-4FD6-BF8D-D2380D8B8137}">
      <dgm:prSet custT="1"/>
      <dgm:spPr>
        <a:solidFill>
          <a:schemeClr val="tx2">
            <a:lumMod val="75000"/>
          </a:schemeClr>
        </a:solidFill>
      </dgm:spPr>
      <dgm:t>
        <a:bodyPr/>
        <a:lstStyle/>
        <a:p>
          <a:r>
            <a:rPr lang="ru-RU" sz="500" dirty="0" smtClean="0"/>
            <a:t>…</a:t>
          </a:r>
          <a:r>
            <a:rPr lang="ru-RU" sz="2400" dirty="0" smtClean="0"/>
            <a:t>приобретение опыта самостоятельного поиска, анализа и отбора информации с использованием различных источников и новых информационных технологий для решения познавательных задач;</a:t>
          </a:r>
          <a:br>
            <a:rPr lang="ru-RU" sz="2400" dirty="0" smtClean="0"/>
          </a:br>
          <a:endParaRPr lang="ru-RU" sz="2400" dirty="0"/>
        </a:p>
      </dgm:t>
    </dgm:pt>
    <dgm:pt modelId="{7002F0E1-3DCD-4F02-B4B7-2DDDA807394E}" type="parTrans" cxnId="{0595018F-77DD-4C3C-8332-38411C11114C}">
      <dgm:prSet/>
      <dgm:spPr/>
      <dgm:t>
        <a:bodyPr/>
        <a:lstStyle/>
        <a:p>
          <a:endParaRPr lang="ru-RU"/>
        </a:p>
      </dgm:t>
    </dgm:pt>
    <dgm:pt modelId="{AFFA761E-28C2-4A95-ABAC-E02AD6BB75F2}" type="sibTrans" cxnId="{0595018F-77DD-4C3C-8332-38411C11114C}">
      <dgm:prSet/>
      <dgm:spPr/>
      <dgm:t>
        <a:bodyPr/>
        <a:lstStyle/>
        <a:p>
          <a:endParaRPr lang="ru-RU"/>
        </a:p>
      </dgm:t>
    </dgm:pt>
    <dgm:pt modelId="{1F48FED6-683F-4BDF-8026-73088F041643}" type="pres">
      <dgm:prSet presAssocID="{06D6D262-6F9D-45A8-8F97-EFBFD7007887}" presName="linear" presStyleCnt="0">
        <dgm:presLayoutVars>
          <dgm:animLvl val="lvl"/>
          <dgm:resizeHandles val="exact"/>
        </dgm:presLayoutVars>
      </dgm:prSet>
      <dgm:spPr/>
      <dgm:t>
        <a:bodyPr/>
        <a:lstStyle/>
        <a:p>
          <a:endParaRPr lang="ru-RU"/>
        </a:p>
      </dgm:t>
    </dgm:pt>
    <dgm:pt modelId="{0ECFC989-92B7-4D73-8D16-306611B8D370}" type="pres">
      <dgm:prSet presAssocID="{6DCEA508-0ADA-4B07-A790-52D303B47FA8}" presName="parentText" presStyleLbl="node1" presStyleIdx="0" presStyleCnt="2">
        <dgm:presLayoutVars>
          <dgm:chMax val="0"/>
          <dgm:bulletEnabled val="1"/>
        </dgm:presLayoutVars>
      </dgm:prSet>
      <dgm:spPr/>
      <dgm:t>
        <a:bodyPr/>
        <a:lstStyle/>
        <a:p>
          <a:endParaRPr lang="ru-RU"/>
        </a:p>
      </dgm:t>
    </dgm:pt>
    <dgm:pt modelId="{E5888564-C3AE-4488-B566-499CB1799154}" type="pres">
      <dgm:prSet presAssocID="{2E496206-26A5-4F97-8F2A-117906118B2E}" presName="spacer" presStyleCnt="0"/>
      <dgm:spPr/>
    </dgm:pt>
    <dgm:pt modelId="{FEDBAD69-1102-4434-9C02-C0F663230469}" type="pres">
      <dgm:prSet presAssocID="{988BAF34-524C-4FD6-BF8D-D2380D8B8137}" presName="parentText" presStyleLbl="node1" presStyleIdx="1" presStyleCnt="2" custScaleY="80893">
        <dgm:presLayoutVars>
          <dgm:chMax val="0"/>
          <dgm:bulletEnabled val="1"/>
        </dgm:presLayoutVars>
      </dgm:prSet>
      <dgm:spPr/>
      <dgm:t>
        <a:bodyPr/>
        <a:lstStyle/>
        <a:p>
          <a:endParaRPr lang="ru-RU"/>
        </a:p>
      </dgm:t>
    </dgm:pt>
  </dgm:ptLst>
  <dgm:cxnLst>
    <dgm:cxn modelId="{0595018F-77DD-4C3C-8332-38411C11114C}" srcId="{06D6D262-6F9D-45A8-8F97-EFBFD7007887}" destId="{988BAF34-524C-4FD6-BF8D-D2380D8B8137}" srcOrd="1" destOrd="0" parTransId="{7002F0E1-3DCD-4F02-B4B7-2DDDA807394E}" sibTransId="{AFFA761E-28C2-4A95-ABAC-E02AD6BB75F2}"/>
    <dgm:cxn modelId="{9B9F47C6-00D6-4D91-8040-B4437CD677A4}" srcId="{06D6D262-6F9D-45A8-8F97-EFBFD7007887}" destId="{6DCEA508-0ADA-4B07-A790-52D303B47FA8}" srcOrd="0" destOrd="0" parTransId="{821546B5-2A30-46D9-9AED-46EA35F844A1}" sibTransId="{2E496206-26A5-4F97-8F2A-117906118B2E}"/>
    <dgm:cxn modelId="{7D121F14-0A05-4813-BEFB-5F75807FCE1F}" type="presOf" srcId="{988BAF34-524C-4FD6-BF8D-D2380D8B8137}" destId="{FEDBAD69-1102-4434-9C02-C0F663230469}" srcOrd="0" destOrd="0" presId="urn:microsoft.com/office/officeart/2005/8/layout/vList2"/>
    <dgm:cxn modelId="{1FFD8D12-A53D-4E70-994C-E644BD215929}" type="presOf" srcId="{6DCEA508-0ADA-4B07-A790-52D303B47FA8}" destId="{0ECFC989-92B7-4D73-8D16-306611B8D370}" srcOrd="0" destOrd="0" presId="urn:microsoft.com/office/officeart/2005/8/layout/vList2"/>
    <dgm:cxn modelId="{208F2FCF-B274-48BD-9225-5DB83D29E51C}" type="presOf" srcId="{06D6D262-6F9D-45A8-8F97-EFBFD7007887}" destId="{1F48FED6-683F-4BDF-8026-73088F041643}" srcOrd="0" destOrd="0" presId="urn:microsoft.com/office/officeart/2005/8/layout/vList2"/>
    <dgm:cxn modelId="{B9AA54DB-1FCA-429F-976B-3583E9B1E996}" type="presParOf" srcId="{1F48FED6-683F-4BDF-8026-73088F041643}" destId="{0ECFC989-92B7-4D73-8D16-306611B8D370}" srcOrd="0" destOrd="0" presId="urn:microsoft.com/office/officeart/2005/8/layout/vList2"/>
    <dgm:cxn modelId="{576B185E-2A81-4D83-A917-8497E47F8575}" type="presParOf" srcId="{1F48FED6-683F-4BDF-8026-73088F041643}" destId="{E5888564-C3AE-4488-B566-499CB1799154}" srcOrd="1" destOrd="0" presId="urn:microsoft.com/office/officeart/2005/8/layout/vList2"/>
    <dgm:cxn modelId="{528CCDEE-E382-4B1D-A4FA-BD96B973BE68}" type="presParOf" srcId="{1F48FED6-683F-4BDF-8026-73088F041643}" destId="{FEDBAD69-1102-4434-9C02-C0F663230469}"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6FBBDD-0834-4254-9BF9-A81B52F19E59}" type="doc">
      <dgm:prSet loTypeId="urn:microsoft.com/office/officeart/2005/8/layout/hierarchy3" loCatId="list" qsTypeId="urn:microsoft.com/office/officeart/2005/8/quickstyle/simple1#2" qsCatId="simple" csTypeId="urn:microsoft.com/office/officeart/2005/8/colors/accent1_2#2" csCatId="accent1" phldr="1"/>
      <dgm:spPr/>
      <dgm:t>
        <a:bodyPr/>
        <a:lstStyle/>
        <a:p>
          <a:endParaRPr lang="ru-RU"/>
        </a:p>
      </dgm:t>
    </dgm:pt>
    <dgm:pt modelId="{04768639-B4DE-472B-B78D-954F6AFBAACD}">
      <dgm:prSet phldrT="[Текст]"/>
      <dgm:spPr/>
      <dgm:t>
        <a:bodyPr/>
        <a:lstStyle/>
        <a:p>
          <a:r>
            <a:rPr lang="ru-RU" dirty="0" smtClean="0"/>
            <a:t>9 класс</a:t>
          </a:r>
          <a:endParaRPr lang="ru-RU" dirty="0"/>
        </a:p>
      </dgm:t>
    </dgm:pt>
    <dgm:pt modelId="{98B63295-3DC4-4564-8ADC-22F6F31A6424}" type="parTrans" cxnId="{B25E69AA-ABEA-44F0-A1AE-47804E999026}">
      <dgm:prSet/>
      <dgm:spPr/>
      <dgm:t>
        <a:bodyPr/>
        <a:lstStyle/>
        <a:p>
          <a:endParaRPr lang="ru-RU"/>
        </a:p>
      </dgm:t>
    </dgm:pt>
    <dgm:pt modelId="{0887570A-A4FB-4378-85B9-5F156C8B5800}" type="sibTrans" cxnId="{B25E69AA-ABEA-44F0-A1AE-47804E999026}">
      <dgm:prSet/>
      <dgm:spPr/>
      <dgm:t>
        <a:bodyPr/>
        <a:lstStyle/>
        <a:p>
          <a:endParaRPr lang="ru-RU"/>
        </a:p>
      </dgm:t>
    </dgm:pt>
    <dgm:pt modelId="{E15D573B-4A95-4B60-A194-5BA6F41FAC7C}">
      <dgm:prSet phldrT="[Текст]" custT="1"/>
      <dgm:spPr>
        <a:solidFill>
          <a:schemeClr val="tx2">
            <a:lumMod val="20000"/>
            <a:lumOff val="80000"/>
            <a:alpha val="90000"/>
          </a:schemeClr>
        </a:solidFill>
      </dgm:spPr>
      <dgm:t>
        <a:bodyPr/>
        <a:lstStyle/>
        <a:p>
          <a:pPr algn="ctr"/>
          <a:r>
            <a:rPr lang="ru-RU" sz="1600" dirty="0" smtClean="0">
              <a:solidFill>
                <a:schemeClr val="accent4"/>
              </a:solidFill>
            </a:rPr>
            <a:t>Задания 17, 18 (базовый уровень)</a:t>
          </a:r>
        </a:p>
        <a:p>
          <a:pPr algn="l"/>
          <a:r>
            <a:rPr lang="ru-RU" sz="1600" dirty="0" smtClean="0"/>
            <a:t> Извлечение информации из текста, сопоставление информации из разных частей текста</a:t>
          </a:r>
          <a:endParaRPr lang="ru-RU" sz="1600" dirty="0"/>
        </a:p>
      </dgm:t>
    </dgm:pt>
    <dgm:pt modelId="{B2A1659E-4651-48B9-82A1-7DB91FB22A5E}" type="parTrans" cxnId="{9AE05BB6-B526-4302-BC23-C2751CA4A216}">
      <dgm:prSet/>
      <dgm:spPr/>
      <dgm:t>
        <a:bodyPr/>
        <a:lstStyle/>
        <a:p>
          <a:endParaRPr lang="ru-RU"/>
        </a:p>
      </dgm:t>
    </dgm:pt>
    <dgm:pt modelId="{828979DF-4733-4760-9624-50579B987EE9}" type="sibTrans" cxnId="{9AE05BB6-B526-4302-BC23-C2751CA4A216}">
      <dgm:prSet/>
      <dgm:spPr/>
      <dgm:t>
        <a:bodyPr/>
        <a:lstStyle/>
        <a:p>
          <a:endParaRPr lang="ru-RU"/>
        </a:p>
      </dgm:t>
    </dgm:pt>
    <dgm:pt modelId="{C9569019-B5C9-4A8A-BDA0-0C16E66C6A7F}">
      <dgm:prSet phldrT="[Текст]" custT="1"/>
      <dgm:spPr>
        <a:solidFill>
          <a:schemeClr val="tx2">
            <a:lumMod val="20000"/>
            <a:lumOff val="80000"/>
            <a:alpha val="90000"/>
          </a:schemeClr>
        </a:solidFill>
      </dgm:spPr>
      <dgm:t>
        <a:bodyPr/>
        <a:lstStyle/>
        <a:p>
          <a:r>
            <a:rPr lang="ru-RU" sz="1600" dirty="0" smtClean="0">
              <a:solidFill>
                <a:schemeClr val="accent4"/>
              </a:solidFill>
            </a:rPr>
            <a:t>Задание 19 (повышенный уровень)</a:t>
          </a:r>
        </a:p>
        <a:p>
          <a:r>
            <a:rPr lang="ru-RU" sz="1600" dirty="0" smtClean="0"/>
            <a:t>Применение информации для решения практической задачи</a:t>
          </a:r>
          <a:endParaRPr lang="ru-RU" sz="1600" dirty="0"/>
        </a:p>
      </dgm:t>
    </dgm:pt>
    <dgm:pt modelId="{CF3E2397-ED3A-4B6A-AFE3-F768B81A2DB0}" type="parTrans" cxnId="{7AA33B96-7503-410A-A6C9-2A36BD87AB3C}">
      <dgm:prSet/>
      <dgm:spPr/>
      <dgm:t>
        <a:bodyPr/>
        <a:lstStyle/>
        <a:p>
          <a:endParaRPr lang="ru-RU"/>
        </a:p>
      </dgm:t>
    </dgm:pt>
    <dgm:pt modelId="{8FC8A8A0-CC70-4CD0-AEB7-BC125AD4D4E2}" type="sibTrans" cxnId="{7AA33B96-7503-410A-A6C9-2A36BD87AB3C}">
      <dgm:prSet/>
      <dgm:spPr/>
      <dgm:t>
        <a:bodyPr/>
        <a:lstStyle/>
        <a:p>
          <a:endParaRPr lang="ru-RU"/>
        </a:p>
      </dgm:t>
    </dgm:pt>
    <dgm:pt modelId="{A0D99606-C86E-4125-94A5-CF8DF4EC9CBB}">
      <dgm:prSet phldrT="[Текст]" custT="1"/>
      <dgm:spPr>
        <a:solidFill>
          <a:schemeClr val="tx2">
            <a:lumMod val="20000"/>
            <a:lumOff val="80000"/>
            <a:alpha val="90000"/>
          </a:schemeClr>
        </a:solidFill>
      </dgm:spPr>
      <dgm:t>
        <a:bodyPr/>
        <a:lstStyle/>
        <a:p>
          <a:pPr algn="ctr"/>
          <a:endParaRPr lang="ru-RU" sz="1600" dirty="0" smtClean="0"/>
        </a:p>
        <a:p>
          <a:pPr algn="ctr"/>
          <a:r>
            <a:rPr lang="ru-RU" sz="1600" dirty="0" smtClean="0">
              <a:solidFill>
                <a:schemeClr val="accent4"/>
              </a:solidFill>
            </a:rPr>
            <a:t>Задание 21( базовый), 22 (повышенный)</a:t>
          </a:r>
        </a:p>
        <a:p>
          <a:pPr algn="l"/>
          <a:r>
            <a:rPr lang="ru-RU" sz="1600" dirty="0" smtClean="0"/>
            <a:t>Восприятие, понимание информации о физических явлениях и законах, представленной в графическом виде</a:t>
          </a:r>
        </a:p>
        <a:p>
          <a:pPr algn="ctr"/>
          <a:endParaRPr lang="ru-RU" sz="900" dirty="0"/>
        </a:p>
      </dgm:t>
    </dgm:pt>
    <dgm:pt modelId="{F25FE0A8-B5AE-46C5-8E20-0D79B3DDC54A}" type="parTrans" cxnId="{C7B3678C-0A09-4E3C-BDB1-97BF1FFD0236}">
      <dgm:prSet/>
      <dgm:spPr/>
      <dgm:t>
        <a:bodyPr/>
        <a:lstStyle/>
        <a:p>
          <a:endParaRPr lang="ru-RU"/>
        </a:p>
      </dgm:t>
    </dgm:pt>
    <dgm:pt modelId="{B8496FD5-3BED-4671-9F9F-8DFD7522B7A4}" type="sibTrans" cxnId="{C7B3678C-0A09-4E3C-BDB1-97BF1FFD0236}">
      <dgm:prSet/>
      <dgm:spPr/>
      <dgm:t>
        <a:bodyPr/>
        <a:lstStyle/>
        <a:p>
          <a:endParaRPr lang="ru-RU"/>
        </a:p>
      </dgm:t>
    </dgm:pt>
    <dgm:pt modelId="{49EAB176-8415-4B5C-8789-C706BB3A6B90}">
      <dgm:prSet phldrT="[Текст]" custT="1"/>
      <dgm:spPr>
        <a:solidFill>
          <a:schemeClr val="tx2">
            <a:lumMod val="20000"/>
            <a:lumOff val="80000"/>
            <a:alpha val="90000"/>
          </a:schemeClr>
        </a:solidFill>
      </dgm:spPr>
      <dgm:t>
        <a:bodyPr/>
        <a:lstStyle/>
        <a:p>
          <a:pPr algn="ctr"/>
          <a:r>
            <a:rPr lang="ru-RU" sz="1600" dirty="0" smtClean="0">
              <a:solidFill>
                <a:schemeClr val="accent4"/>
              </a:solidFill>
            </a:rPr>
            <a:t>Задание 23 (повышенный)</a:t>
          </a:r>
        </a:p>
        <a:p>
          <a:pPr algn="l"/>
          <a:r>
            <a:rPr lang="ru-RU" sz="1600" dirty="0" smtClean="0"/>
            <a:t>Понимание  и анализ информации, представленной в виде таблицы, рисунка (схемы), графика</a:t>
          </a:r>
          <a:endParaRPr lang="ru-RU" sz="1600" dirty="0"/>
        </a:p>
      </dgm:t>
    </dgm:pt>
    <dgm:pt modelId="{58D96E28-BEDC-4FA3-BFF0-DC8D67996CD7}" type="parTrans" cxnId="{FE6F036F-E4CC-4393-958D-24FEA2B72B16}">
      <dgm:prSet/>
      <dgm:spPr/>
      <dgm:t>
        <a:bodyPr/>
        <a:lstStyle/>
        <a:p>
          <a:endParaRPr lang="ru-RU"/>
        </a:p>
      </dgm:t>
    </dgm:pt>
    <dgm:pt modelId="{5C666E8B-0E4D-47D4-94CB-06D1028E413A}" type="sibTrans" cxnId="{FE6F036F-E4CC-4393-958D-24FEA2B72B16}">
      <dgm:prSet/>
      <dgm:spPr/>
      <dgm:t>
        <a:bodyPr/>
        <a:lstStyle/>
        <a:p>
          <a:endParaRPr lang="ru-RU"/>
        </a:p>
      </dgm:t>
    </dgm:pt>
    <dgm:pt modelId="{19B9C1CF-D837-4E9C-8564-D6A592DFB2FC}">
      <dgm:prSet custT="1"/>
      <dgm:spPr>
        <a:solidFill>
          <a:schemeClr val="tx2">
            <a:lumMod val="20000"/>
            <a:lumOff val="80000"/>
            <a:alpha val="90000"/>
          </a:schemeClr>
        </a:solidFill>
      </dgm:spPr>
      <dgm:t>
        <a:bodyPr/>
        <a:lstStyle/>
        <a:p>
          <a:pPr algn="ctr"/>
          <a:endParaRPr lang="ru-RU" sz="1600" dirty="0" smtClean="0"/>
        </a:p>
        <a:p>
          <a:pPr algn="ctr"/>
          <a:r>
            <a:rPr lang="ru-RU" sz="1600" dirty="0" smtClean="0">
              <a:solidFill>
                <a:schemeClr val="accent4"/>
              </a:solidFill>
            </a:rPr>
            <a:t>Задание 25 (повышенный)</a:t>
          </a:r>
        </a:p>
        <a:p>
          <a:pPr algn="l"/>
          <a:r>
            <a:rPr lang="ru-RU" sz="1600" dirty="0" smtClean="0"/>
            <a:t>Построение логически связанного, аргументированного объяснения</a:t>
          </a:r>
        </a:p>
        <a:p>
          <a:pPr algn="ctr"/>
          <a:endParaRPr lang="ru-RU" sz="1600" dirty="0"/>
        </a:p>
      </dgm:t>
    </dgm:pt>
    <dgm:pt modelId="{52CE2869-710D-4717-B75D-772889ECEC0E}" type="parTrans" cxnId="{008FE635-2B65-4FA2-B51F-EA59877A1522}">
      <dgm:prSet/>
      <dgm:spPr/>
      <dgm:t>
        <a:bodyPr/>
        <a:lstStyle/>
        <a:p>
          <a:endParaRPr lang="ru-RU"/>
        </a:p>
      </dgm:t>
    </dgm:pt>
    <dgm:pt modelId="{1CF0E661-4D72-443E-AECB-8F378959B071}" type="sibTrans" cxnId="{008FE635-2B65-4FA2-B51F-EA59877A1522}">
      <dgm:prSet/>
      <dgm:spPr/>
      <dgm:t>
        <a:bodyPr/>
        <a:lstStyle/>
        <a:p>
          <a:endParaRPr lang="ru-RU"/>
        </a:p>
      </dgm:t>
    </dgm:pt>
    <dgm:pt modelId="{4098F5D5-3221-43BC-832E-07842313349B}" type="pres">
      <dgm:prSet presAssocID="{416FBBDD-0834-4254-9BF9-A81B52F19E59}" presName="diagram" presStyleCnt="0">
        <dgm:presLayoutVars>
          <dgm:chPref val="1"/>
          <dgm:dir/>
          <dgm:animOne val="branch"/>
          <dgm:animLvl val="lvl"/>
          <dgm:resizeHandles/>
        </dgm:presLayoutVars>
      </dgm:prSet>
      <dgm:spPr/>
      <dgm:t>
        <a:bodyPr/>
        <a:lstStyle/>
        <a:p>
          <a:endParaRPr lang="ru-RU"/>
        </a:p>
      </dgm:t>
    </dgm:pt>
    <dgm:pt modelId="{97797E7C-08D0-47FB-9813-022379EA27CB}" type="pres">
      <dgm:prSet presAssocID="{04768639-B4DE-472B-B78D-954F6AFBAACD}" presName="root" presStyleCnt="0"/>
      <dgm:spPr/>
    </dgm:pt>
    <dgm:pt modelId="{15F54395-6335-49BF-BE8F-1704E2036C92}" type="pres">
      <dgm:prSet presAssocID="{04768639-B4DE-472B-B78D-954F6AFBAACD}" presName="rootComposite" presStyleCnt="0"/>
      <dgm:spPr/>
    </dgm:pt>
    <dgm:pt modelId="{EFABCD59-798B-4B41-A094-55617172AC57}" type="pres">
      <dgm:prSet presAssocID="{04768639-B4DE-472B-B78D-954F6AFBAACD}" presName="rootText" presStyleLbl="node1" presStyleIdx="0" presStyleCnt="1"/>
      <dgm:spPr/>
      <dgm:t>
        <a:bodyPr/>
        <a:lstStyle/>
        <a:p>
          <a:endParaRPr lang="ru-RU"/>
        </a:p>
      </dgm:t>
    </dgm:pt>
    <dgm:pt modelId="{663EB8F6-9898-45AF-935E-C36D91DD2DC0}" type="pres">
      <dgm:prSet presAssocID="{04768639-B4DE-472B-B78D-954F6AFBAACD}" presName="rootConnector" presStyleLbl="node1" presStyleIdx="0" presStyleCnt="1"/>
      <dgm:spPr/>
      <dgm:t>
        <a:bodyPr/>
        <a:lstStyle/>
        <a:p>
          <a:endParaRPr lang="ru-RU"/>
        </a:p>
      </dgm:t>
    </dgm:pt>
    <dgm:pt modelId="{614C6AEF-612E-4665-A0CC-92F7AEC5726E}" type="pres">
      <dgm:prSet presAssocID="{04768639-B4DE-472B-B78D-954F6AFBAACD}" presName="childShape" presStyleCnt="0"/>
      <dgm:spPr/>
    </dgm:pt>
    <dgm:pt modelId="{FF0DDF5E-3F0E-4FF3-B90C-4835B7AA13B1}" type="pres">
      <dgm:prSet presAssocID="{B2A1659E-4651-48B9-82A1-7DB91FB22A5E}" presName="Name13" presStyleLbl="parChTrans1D2" presStyleIdx="0" presStyleCnt="5"/>
      <dgm:spPr/>
      <dgm:t>
        <a:bodyPr/>
        <a:lstStyle/>
        <a:p>
          <a:endParaRPr lang="ru-RU"/>
        </a:p>
      </dgm:t>
    </dgm:pt>
    <dgm:pt modelId="{1D74FE3D-365F-4010-9D77-B871335BD48C}" type="pres">
      <dgm:prSet presAssocID="{E15D573B-4A95-4B60-A194-5BA6F41FAC7C}" presName="childText" presStyleLbl="bgAcc1" presStyleIdx="0" presStyleCnt="5" custScaleX="783364" custScaleY="154747" custLinFactNeighborX="4123" custLinFactNeighborY="-8546">
        <dgm:presLayoutVars>
          <dgm:bulletEnabled val="1"/>
        </dgm:presLayoutVars>
      </dgm:prSet>
      <dgm:spPr/>
      <dgm:t>
        <a:bodyPr/>
        <a:lstStyle/>
        <a:p>
          <a:endParaRPr lang="ru-RU"/>
        </a:p>
      </dgm:t>
    </dgm:pt>
    <dgm:pt modelId="{A2932B8C-BB7D-403B-AF87-5E8E53F72A56}" type="pres">
      <dgm:prSet presAssocID="{CF3E2397-ED3A-4B6A-AFE3-F768B81A2DB0}" presName="Name13" presStyleLbl="parChTrans1D2" presStyleIdx="1" presStyleCnt="5"/>
      <dgm:spPr/>
      <dgm:t>
        <a:bodyPr/>
        <a:lstStyle/>
        <a:p>
          <a:endParaRPr lang="ru-RU"/>
        </a:p>
      </dgm:t>
    </dgm:pt>
    <dgm:pt modelId="{C5EB2899-2C3A-4925-97C8-1EE8ADDECE66}" type="pres">
      <dgm:prSet presAssocID="{C9569019-B5C9-4A8A-BDA0-0C16E66C6A7F}" presName="childText" presStyleLbl="bgAcc1" presStyleIdx="1" presStyleCnt="5" custScaleX="779269" custScaleY="137209" custLinFactNeighborX="4123" custLinFactNeighborY="-13092">
        <dgm:presLayoutVars>
          <dgm:bulletEnabled val="1"/>
        </dgm:presLayoutVars>
      </dgm:prSet>
      <dgm:spPr/>
      <dgm:t>
        <a:bodyPr/>
        <a:lstStyle/>
        <a:p>
          <a:endParaRPr lang="ru-RU"/>
        </a:p>
      </dgm:t>
    </dgm:pt>
    <dgm:pt modelId="{7453D2CA-B6E6-4B16-8ED7-B0861C1DD1A8}" type="pres">
      <dgm:prSet presAssocID="{F25FE0A8-B5AE-46C5-8E20-0D79B3DDC54A}" presName="Name13" presStyleLbl="parChTrans1D2" presStyleIdx="2" presStyleCnt="5"/>
      <dgm:spPr/>
      <dgm:t>
        <a:bodyPr/>
        <a:lstStyle/>
        <a:p>
          <a:endParaRPr lang="ru-RU"/>
        </a:p>
      </dgm:t>
    </dgm:pt>
    <dgm:pt modelId="{7F531656-EC70-4E09-B0E1-C78C3B9E05DA}" type="pres">
      <dgm:prSet presAssocID="{A0D99606-C86E-4125-94A5-CF8DF4EC9CBB}" presName="childText" presStyleLbl="bgAcc1" presStyleIdx="2" presStyleCnt="5" custScaleX="780036" custScaleY="189084" custLinFactNeighborX="4123" custLinFactNeighborY="-14699">
        <dgm:presLayoutVars>
          <dgm:bulletEnabled val="1"/>
        </dgm:presLayoutVars>
      </dgm:prSet>
      <dgm:spPr/>
      <dgm:t>
        <a:bodyPr/>
        <a:lstStyle/>
        <a:p>
          <a:endParaRPr lang="ru-RU"/>
        </a:p>
      </dgm:t>
    </dgm:pt>
    <dgm:pt modelId="{3EBE65A3-94E0-4915-A244-93FAFE039B5F}" type="pres">
      <dgm:prSet presAssocID="{58D96E28-BEDC-4FA3-BFF0-DC8D67996CD7}" presName="Name13" presStyleLbl="parChTrans1D2" presStyleIdx="3" presStyleCnt="5"/>
      <dgm:spPr/>
      <dgm:t>
        <a:bodyPr/>
        <a:lstStyle/>
        <a:p>
          <a:endParaRPr lang="ru-RU"/>
        </a:p>
      </dgm:t>
    </dgm:pt>
    <dgm:pt modelId="{2B67D108-799B-4291-9203-30227BEC94FA}" type="pres">
      <dgm:prSet presAssocID="{49EAB176-8415-4B5C-8789-C706BB3A6B90}" presName="childText" presStyleLbl="bgAcc1" presStyleIdx="3" presStyleCnt="5" custScaleX="784184" custScaleY="146962" custLinFactNeighborX="2049" custLinFactNeighborY="-22751">
        <dgm:presLayoutVars>
          <dgm:bulletEnabled val="1"/>
        </dgm:presLayoutVars>
      </dgm:prSet>
      <dgm:spPr/>
      <dgm:t>
        <a:bodyPr/>
        <a:lstStyle/>
        <a:p>
          <a:endParaRPr lang="ru-RU"/>
        </a:p>
      </dgm:t>
    </dgm:pt>
    <dgm:pt modelId="{6157AB12-1922-4917-AF61-26C258A5659F}" type="pres">
      <dgm:prSet presAssocID="{52CE2869-710D-4717-B75D-772889ECEC0E}" presName="Name13" presStyleLbl="parChTrans1D2" presStyleIdx="4" presStyleCnt="5"/>
      <dgm:spPr/>
      <dgm:t>
        <a:bodyPr/>
        <a:lstStyle/>
        <a:p>
          <a:endParaRPr lang="ru-RU"/>
        </a:p>
      </dgm:t>
    </dgm:pt>
    <dgm:pt modelId="{8BB8660A-DD9E-464D-BEBB-A7C4A7DFCC39}" type="pres">
      <dgm:prSet presAssocID="{19B9C1CF-D837-4E9C-8564-D6A592DFB2FC}" presName="childText" presStyleLbl="bgAcc1" presStyleIdx="4" presStyleCnt="5" custScaleX="785890" custScaleY="153713" custLinFactNeighborX="4123" custLinFactNeighborY="-21141">
        <dgm:presLayoutVars>
          <dgm:bulletEnabled val="1"/>
        </dgm:presLayoutVars>
      </dgm:prSet>
      <dgm:spPr/>
      <dgm:t>
        <a:bodyPr/>
        <a:lstStyle/>
        <a:p>
          <a:endParaRPr lang="ru-RU"/>
        </a:p>
      </dgm:t>
    </dgm:pt>
  </dgm:ptLst>
  <dgm:cxnLst>
    <dgm:cxn modelId="{B54EEF75-A53F-4D3C-B25C-849585344405}" type="presOf" srcId="{19B9C1CF-D837-4E9C-8564-D6A592DFB2FC}" destId="{8BB8660A-DD9E-464D-BEBB-A7C4A7DFCC39}" srcOrd="0" destOrd="0" presId="urn:microsoft.com/office/officeart/2005/8/layout/hierarchy3"/>
    <dgm:cxn modelId="{8D3690D4-DCB5-417C-A01B-7045FFB45751}" type="presOf" srcId="{04768639-B4DE-472B-B78D-954F6AFBAACD}" destId="{663EB8F6-9898-45AF-935E-C36D91DD2DC0}" srcOrd="1" destOrd="0" presId="urn:microsoft.com/office/officeart/2005/8/layout/hierarchy3"/>
    <dgm:cxn modelId="{36F93CF6-746E-4DB4-B2EA-CFFBA0C7ECFE}" type="presOf" srcId="{F25FE0A8-B5AE-46C5-8E20-0D79B3DDC54A}" destId="{7453D2CA-B6E6-4B16-8ED7-B0861C1DD1A8}" srcOrd="0" destOrd="0" presId="urn:microsoft.com/office/officeart/2005/8/layout/hierarchy3"/>
    <dgm:cxn modelId="{9AE05BB6-B526-4302-BC23-C2751CA4A216}" srcId="{04768639-B4DE-472B-B78D-954F6AFBAACD}" destId="{E15D573B-4A95-4B60-A194-5BA6F41FAC7C}" srcOrd="0" destOrd="0" parTransId="{B2A1659E-4651-48B9-82A1-7DB91FB22A5E}" sibTransId="{828979DF-4733-4760-9624-50579B987EE9}"/>
    <dgm:cxn modelId="{3D74EF54-1058-4B0D-9150-0E263150FB83}" type="presOf" srcId="{B2A1659E-4651-48B9-82A1-7DB91FB22A5E}" destId="{FF0DDF5E-3F0E-4FF3-B90C-4835B7AA13B1}" srcOrd="0" destOrd="0" presId="urn:microsoft.com/office/officeart/2005/8/layout/hierarchy3"/>
    <dgm:cxn modelId="{37066896-0F16-45CC-BFEE-A1A473DAF56F}" type="presOf" srcId="{52CE2869-710D-4717-B75D-772889ECEC0E}" destId="{6157AB12-1922-4917-AF61-26C258A5659F}" srcOrd="0" destOrd="0" presId="urn:microsoft.com/office/officeart/2005/8/layout/hierarchy3"/>
    <dgm:cxn modelId="{008FE635-2B65-4FA2-B51F-EA59877A1522}" srcId="{04768639-B4DE-472B-B78D-954F6AFBAACD}" destId="{19B9C1CF-D837-4E9C-8564-D6A592DFB2FC}" srcOrd="4" destOrd="0" parTransId="{52CE2869-710D-4717-B75D-772889ECEC0E}" sibTransId="{1CF0E661-4D72-443E-AECB-8F378959B071}"/>
    <dgm:cxn modelId="{7AA33B96-7503-410A-A6C9-2A36BD87AB3C}" srcId="{04768639-B4DE-472B-B78D-954F6AFBAACD}" destId="{C9569019-B5C9-4A8A-BDA0-0C16E66C6A7F}" srcOrd="1" destOrd="0" parTransId="{CF3E2397-ED3A-4B6A-AFE3-F768B81A2DB0}" sibTransId="{8FC8A8A0-CC70-4CD0-AEB7-BC125AD4D4E2}"/>
    <dgm:cxn modelId="{A3585E05-F5C0-48FC-9CE5-8C80F148E387}" type="presOf" srcId="{C9569019-B5C9-4A8A-BDA0-0C16E66C6A7F}" destId="{C5EB2899-2C3A-4925-97C8-1EE8ADDECE66}" srcOrd="0" destOrd="0" presId="urn:microsoft.com/office/officeart/2005/8/layout/hierarchy3"/>
    <dgm:cxn modelId="{FE6F036F-E4CC-4393-958D-24FEA2B72B16}" srcId="{04768639-B4DE-472B-B78D-954F6AFBAACD}" destId="{49EAB176-8415-4B5C-8789-C706BB3A6B90}" srcOrd="3" destOrd="0" parTransId="{58D96E28-BEDC-4FA3-BFF0-DC8D67996CD7}" sibTransId="{5C666E8B-0E4D-47D4-94CB-06D1028E413A}"/>
    <dgm:cxn modelId="{047CDB9F-AA9D-4F98-8BE6-1444DE31B5C9}" type="presOf" srcId="{58D96E28-BEDC-4FA3-BFF0-DC8D67996CD7}" destId="{3EBE65A3-94E0-4915-A244-93FAFE039B5F}" srcOrd="0" destOrd="0" presId="urn:microsoft.com/office/officeart/2005/8/layout/hierarchy3"/>
    <dgm:cxn modelId="{B3D6BF2B-7E67-4E34-92D9-0851E258D48B}" type="presOf" srcId="{49EAB176-8415-4B5C-8789-C706BB3A6B90}" destId="{2B67D108-799B-4291-9203-30227BEC94FA}" srcOrd="0" destOrd="0" presId="urn:microsoft.com/office/officeart/2005/8/layout/hierarchy3"/>
    <dgm:cxn modelId="{B8EA0879-E7FB-48C5-A885-5892480C0690}" type="presOf" srcId="{CF3E2397-ED3A-4B6A-AFE3-F768B81A2DB0}" destId="{A2932B8C-BB7D-403B-AF87-5E8E53F72A56}" srcOrd="0" destOrd="0" presId="urn:microsoft.com/office/officeart/2005/8/layout/hierarchy3"/>
    <dgm:cxn modelId="{B25E69AA-ABEA-44F0-A1AE-47804E999026}" srcId="{416FBBDD-0834-4254-9BF9-A81B52F19E59}" destId="{04768639-B4DE-472B-B78D-954F6AFBAACD}" srcOrd="0" destOrd="0" parTransId="{98B63295-3DC4-4564-8ADC-22F6F31A6424}" sibTransId="{0887570A-A4FB-4378-85B9-5F156C8B5800}"/>
    <dgm:cxn modelId="{035C9E3C-7AC1-489A-86F8-8309788EAB0D}" type="presOf" srcId="{416FBBDD-0834-4254-9BF9-A81B52F19E59}" destId="{4098F5D5-3221-43BC-832E-07842313349B}" srcOrd="0" destOrd="0" presId="urn:microsoft.com/office/officeart/2005/8/layout/hierarchy3"/>
    <dgm:cxn modelId="{72353C09-7D44-44D1-8500-F5FF4CCF6C09}" type="presOf" srcId="{E15D573B-4A95-4B60-A194-5BA6F41FAC7C}" destId="{1D74FE3D-365F-4010-9D77-B871335BD48C}" srcOrd="0" destOrd="0" presId="urn:microsoft.com/office/officeart/2005/8/layout/hierarchy3"/>
    <dgm:cxn modelId="{00F324D6-5FC0-451F-BFC8-1C8703A2513D}" type="presOf" srcId="{A0D99606-C86E-4125-94A5-CF8DF4EC9CBB}" destId="{7F531656-EC70-4E09-B0E1-C78C3B9E05DA}" srcOrd="0" destOrd="0" presId="urn:microsoft.com/office/officeart/2005/8/layout/hierarchy3"/>
    <dgm:cxn modelId="{F45B1019-C7D9-4EF3-81BB-18220840B9AC}" type="presOf" srcId="{04768639-B4DE-472B-B78D-954F6AFBAACD}" destId="{EFABCD59-798B-4B41-A094-55617172AC57}" srcOrd="0" destOrd="0" presId="urn:microsoft.com/office/officeart/2005/8/layout/hierarchy3"/>
    <dgm:cxn modelId="{C7B3678C-0A09-4E3C-BDB1-97BF1FFD0236}" srcId="{04768639-B4DE-472B-B78D-954F6AFBAACD}" destId="{A0D99606-C86E-4125-94A5-CF8DF4EC9CBB}" srcOrd="2" destOrd="0" parTransId="{F25FE0A8-B5AE-46C5-8E20-0D79B3DDC54A}" sibTransId="{B8496FD5-3BED-4671-9F9F-8DFD7522B7A4}"/>
    <dgm:cxn modelId="{B9AFFE28-D213-4E47-BA99-4E5A6310BE96}" type="presParOf" srcId="{4098F5D5-3221-43BC-832E-07842313349B}" destId="{97797E7C-08D0-47FB-9813-022379EA27CB}" srcOrd="0" destOrd="0" presId="urn:microsoft.com/office/officeart/2005/8/layout/hierarchy3"/>
    <dgm:cxn modelId="{1AF9F02E-8BB1-400C-B54F-2C62F384D606}" type="presParOf" srcId="{97797E7C-08D0-47FB-9813-022379EA27CB}" destId="{15F54395-6335-49BF-BE8F-1704E2036C92}" srcOrd="0" destOrd="0" presId="urn:microsoft.com/office/officeart/2005/8/layout/hierarchy3"/>
    <dgm:cxn modelId="{E170B9A9-2D69-4EE8-A03F-D6C15170CDD9}" type="presParOf" srcId="{15F54395-6335-49BF-BE8F-1704E2036C92}" destId="{EFABCD59-798B-4B41-A094-55617172AC57}" srcOrd="0" destOrd="0" presId="urn:microsoft.com/office/officeart/2005/8/layout/hierarchy3"/>
    <dgm:cxn modelId="{7A204E4B-65A4-4E21-B71E-F96E7E50F352}" type="presParOf" srcId="{15F54395-6335-49BF-BE8F-1704E2036C92}" destId="{663EB8F6-9898-45AF-935E-C36D91DD2DC0}" srcOrd="1" destOrd="0" presId="urn:microsoft.com/office/officeart/2005/8/layout/hierarchy3"/>
    <dgm:cxn modelId="{88C0DC38-3286-4890-8C97-468379303AAC}" type="presParOf" srcId="{97797E7C-08D0-47FB-9813-022379EA27CB}" destId="{614C6AEF-612E-4665-A0CC-92F7AEC5726E}" srcOrd="1" destOrd="0" presId="urn:microsoft.com/office/officeart/2005/8/layout/hierarchy3"/>
    <dgm:cxn modelId="{69DDA67C-9C67-4A80-BDF7-CCEF812DBFBF}" type="presParOf" srcId="{614C6AEF-612E-4665-A0CC-92F7AEC5726E}" destId="{FF0DDF5E-3F0E-4FF3-B90C-4835B7AA13B1}" srcOrd="0" destOrd="0" presId="urn:microsoft.com/office/officeart/2005/8/layout/hierarchy3"/>
    <dgm:cxn modelId="{95B948DF-6C85-4961-BDE6-17BF6DF39F50}" type="presParOf" srcId="{614C6AEF-612E-4665-A0CC-92F7AEC5726E}" destId="{1D74FE3D-365F-4010-9D77-B871335BD48C}" srcOrd="1" destOrd="0" presId="urn:microsoft.com/office/officeart/2005/8/layout/hierarchy3"/>
    <dgm:cxn modelId="{956EE2A6-A73A-4F83-BA77-4BF495D04DB8}" type="presParOf" srcId="{614C6AEF-612E-4665-A0CC-92F7AEC5726E}" destId="{A2932B8C-BB7D-403B-AF87-5E8E53F72A56}" srcOrd="2" destOrd="0" presId="urn:microsoft.com/office/officeart/2005/8/layout/hierarchy3"/>
    <dgm:cxn modelId="{8029FAFC-8328-4567-89C9-72C614465E3C}" type="presParOf" srcId="{614C6AEF-612E-4665-A0CC-92F7AEC5726E}" destId="{C5EB2899-2C3A-4925-97C8-1EE8ADDECE66}" srcOrd="3" destOrd="0" presId="urn:microsoft.com/office/officeart/2005/8/layout/hierarchy3"/>
    <dgm:cxn modelId="{74B1B703-58B7-487F-9E19-A3B4B5E3F3E3}" type="presParOf" srcId="{614C6AEF-612E-4665-A0CC-92F7AEC5726E}" destId="{7453D2CA-B6E6-4B16-8ED7-B0861C1DD1A8}" srcOrd="4" destOrd="0" presId="urn:microsoft.com/office/officeart/2005/8/layout/hierarchy3"/>
    <dgm:cxn modelId="{6C039361-DF32-4E19-9478-3B766AE39B34}" type="presParOf" srcId="{614C6AEF-612E-4665-A0CC-92F7AEC5726E}" destId="{7F531656-EC70-4E09-B0E1-C78C3B9E05DA}" srcOrd="5" destOrd="0" presId="urn:microsoft.com/office/officeart/2005/8/layout/hierarchy3"/>
    <dgm:cxn modelId="{FB8ED059-E30C-449A-A40E-7B1033855ADB}" type="presParOf" srcId="{614C6AEF-612E-4665-A0CC-92F7AEC5726E}" destId="{3EBE65A3-94E0-4915-A244-93FAFE039B5F}" srcOrd="6" destOrd="0" presId="urn:microsoft.com/office/officeart/2005/8/layout/hierarchy3"/>
    <dgm:cxn modelId="{0ADD592F-723E-4E02-BF8B-3028E0E824EA}" type="presParOf" srcId="{614C6AEF-612E-4665-A0CC-92F7AEC5726E}" destId="{2B67D108-799B-4291-9203-30227BEC94FA}" srcOrd="7" destOrd="0" presId="urn:microsoft.com/office/officeart/2005/8/layout/hierarchy3"/>
    <dgm:cxn modelId="{A7DD9DB7-F531-4A47-8465-B2B668BED404}" type="presParOf" srcId="{614C6AEF-612E-4665-A0CC-92F7AEC5726E}" destId="{6157AB12-1922-4917-AF61-26C258A5659F}" srcOrd="8" destOrd="0" presId="urn:microsoft.com/office/officeart/2005/8/layout/hierarchy3"/>
    <dgm:cxn modelId="{0B9F2773-8A7D-4BCC-91DC-7D91F91AAF96}" type="presParOf" srcId="{614C6AEF-612E-4665-A0CC-92F7AEC5726E}" destId="{8BB8660A-DD9E-464D-BEBB-A7C4A7DFCC39}" srcOrd="9"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412757-C4B9-4AD6-B20D-DFA9BDB48B02}" type="doc">
      <dgm:prSet loTypeId="urn:microsoft.com/office/officeart/2005/8/layout/arrow6" loCatId="process" qsTypeId="urn:microsoft.com/office/officeart/2005/8/quickstyle/simple1#3" qsCatId="simple" csTypeId="urn:microsoft.com/office/officeart/2005/8/colors/accent1_2#3" csCatId="accent1" phldr="1"/>
      <dgm:spPr/>
      <dgm:t>
        <a:bodyPr/>
        <a:lstStyle/>
        <a:p>
          <a:endParaRPr lang="ru-RU"/>
        </a:p>
      </dgm:t>
    </dgm:pt>
    <dgm:pt modelId="{AF4B1FC7-EEB8-43D6-8D54-AD7688E29E42}">
      <dgm:prSet phldrT="[Текст]"/>
      <dgm:spPr/>
      <dgm:t>
        <a:bodyPr/>
        <a:lstStyle/>
        <a:p>
          <a:r>
            <a:rPr lang="ru-RU" dirty="0" smtClean="0">
              <a:solidFill>
                <a:srgbClr val="002060"/>
              </a:solidFill>
            </a:rPr>
            <a:t>НЕОБХОДИМОСТЬ ФОРМИРОВАНИЯ УМЕНИЙ РАБОТЫ С ИНФОРМАЦИЕЙ</a:t>
          </a:r>
          <a:endParaRPr lang="ru-RU" dirty="0">
            <a:solidFill>
              <a:srgbClr val="002060"/>
            </a:solidFill>
          </a:endParaRPr>
        </a:p>
      </dgm:t>
    </dgm:pt>
    <dgm:pt modelId="{194DF54E-BE48-40C1-9268-041BB8F8F1F9}" type="parTrans" cxnId="{72174508-2B65-4B04-AA00-79AEDFFBBECC}">
      <dgm:prSet/>
      <dgm:spPr/>
      <dgm:t>
        <a:bodyPr/>
        <a:lstStyle/>
        <a:p>
          <a:endParaRPr lang="ru-RU"/>
        </a:p>
      </dgm:t>
    </dgm:pt>
    <dgm:pt modelId="{DFEC6631-2419-4DBE-90EB-383D1983C626}" type="sibTrans" cxnId="{72174508-2B65-4B04-AA00-79AEDFFBBECC}">
      <dgm:prSet/>
      <dgm:spPr/>
      <dgm:t>
        <a:bodyPr/>
        <a:lstStyle/>
        <a:p>
          <a:endParaRPr lang="ru-RU"/>
        </a:p>
      </dgm:t>
    </dgm:pt>
    <dgm:pt modelId="{0231A1F7-04E6-4F2B-9E30-3A9BD2F1755F}">
      <dgm:prSet phldrT="[Текст]"/>
      <dgm:spPr/>
      <dgm:t>
        <a:bodyPr/>
        <a:lstStyle/>
        <a:p>
          <a:pPr>
            <a:spcAft>
              <a:spcPts val="0"/>
            </a:spcAft>
          </a:pPr>
          <a:r>
            <a:rPr lang="ru-RU" dirty="0" smtClean="0">
              <a:solidFill>
                <a:srgbClr val="002060"/>
              </a:solidFill>
            </a:rPr>
            <a:t>ОТСУТСТВИЕ</a:t>
          </a:r>
        </a:p>
        <a:p>
          <a:pPr>
            <a:spcAft>
              <a:spcPts val="0"/>
            </a:spcAft>
          </a:pPr>
          <a:r>
            <a:rPr lang="ru-RU" dirty="0" smtClean="0">
              <a:solidFill>
                <a:srgbClr val="002060"/>
              </a:solidFill>
            </a:rPr>
            <a:t> КОНКРЕТНЫХ МЕТОДИК РАЦИОНАЛЬНОЙ ОРГАНИЗАЦИИ УЧЕБНОГО ЗАНЯТИЯ</a:t>
          </a:r>
          <a:endParaRPr lang="ru-RU" dirty="0">
            <a:solidFill>
              <a:srgbClr val="002060"/>
            </a:solidFill>
          </a:endParaRPr>
        </a:p>
      </dgm:t>
    </dgm:pt>
    <dgm:pt modelId="{1D061D82-AE60-4783-94E3-FC236C854870}" type="parTrans" cxnId="{B7BA1EFC-CAD2-4CBB-A1B1-C264DF23C9DB}">
      <dgm:prSet/>
      <dgm:spPr/>
      <dgm:t>
        <a:bodyPr/>
        <a:lstStyle/>
        <a:p>
          <a:endParaRPr lang="ru-RU"/>
        </a:p>
      </dgm:t>
    </dgm:pt>
    <dgm:pt modelId="{E2675F17-7328-489A-946A-0950DE9447F0}" type="sibTrans" cxnId="{B7BA1EFC-CAD2-4CBB-A1B1-C264DF23C9DB}">
      <dgm:prSet/>
      <dgm:spPr/>
      <dgm:t>
        <a:bodyPr/>
        <a:lstStyle/>
        <a:p>
          <a:endParaRPr lang="ru-RU"/>
        </a:p>
      </dgm:t>
    </dgm:pt>
    <dgm:pt modelId="{029C5769-2BAF-4709-B11C-6727DB368B73}" type="pres">
      <dgm:prSet presAssocID="{3D412757-C4B9-4AD6-B20D-DFA9BDB48B02}" presName="compositeShape" presStyleCnt="0">
        <dgm:presLayoutVars>
          <dgm:chMax val="2"/>
          <dgm:dir/>
          <dgm:resizeHandles val="exact"/>
        </dgm:presLayoutVars>
      </dgm:prSet>
      <dgm:spPr/>
      <dgm:t>
        <a:bodyPr/>
        <a:lstStyle/>
        <a:p>
          <a:endParaRPr lang="ru-RU"/>
        </a:p>
      </dgm:t>
    </dgm:pt>
    <dgm:pt modelId="{B1EA7407-B049-48FB-95D5-6FDA315B2237}" type="pres">
      <dgm:prSet presAssocID="{3D412757-C4B9-4AD6-B20D-DFA9BDB48B02}" presName="ribbon" presStyleLbl="node1" presStyleIdx="0" presStyleCnt="1" custScaleY="137661"/>
      <dgm:spPr>
        <a:solidFill>
          <a:schemeClr val="tx2">
            <a:lumMod val="20000"/>
            <a:lumOff val="80000"/>
          </a:schemeClr>
        </a:solidFill>
      </dgm:spPr>
      <dgm:t>
        <a:bodyPr/>
        <a:lstStyle/>
        <a:p>
          <a:endParaRPr lang="ru-RU"/>
        </a:p>
      </dgm:t>
    </dgm:pt>
    <dgm:pt modelId="{219C5B52-AF49-47A6-B36A-80A8FE198AF3}" type="pres">
      <dgm:prSet presAssocID="{3D412757-C4B9-4AD6-B20D-DFA9BDB48B02}" presName="leftArrowText" presStyleLbl="node1" presStyleIdx="0" presStyleCnt="1">
        <dgm:presLayoutVars>
          <dgm:chMax val="0"/>
          <dgm:bulletEnabled val="1"/>
        </dgm:presLayoutVars>
      </dgm:prSet>
      <dgm:spPr/>
      <dgm:t>
        <a:bodyPr/>
        <a:lstStyle/>
        <a:p>
          <a:endParaRPr lang="ru-RU"/>
        </a:p>
      </dgm:t>
    </dgm:pt>
    <dgm:pt modelId="{9579F0A4-6F74-4F75-A04E-4D6D45983C68}" type="pres">
      <dgm:prSet presAssocID="{3D412757-C4B9-4AD6-B20D-DFA9BDB48B02}" presName="rightArrowText" presStyleLbl="node1" presStyleIdx="0" presStyleCnt="1" custScaleX="106407" custScaleY="132829" custLinFactNeighborX="960" custLinFactNeighborY="3367">
        <dgm:presLayoutVars>
          <dgm:chMax val="0"/>
          <dgm:bulletEnabled val="1"/>
        </dgm:presLayoutVars>
      </dgm:prSet>
      <dgm:spPr/>
      <dgm:t>
        <a:bodyPr/>
        <a:lstStyle/>
        <a:p>
          <a:endParaRPr lang="ru-RU"/>
        </a:p>
      </dgm:t>
    </dgm:pt>
  </dgm:ptLst>
  <dgm:cxnLst>
    <dgm:cxn modelId="{12827E69-A885-4B05-80C8-D64360E311C7}" type="presOf" srcId="{AF4B1FC7-EEB8-43D6-8D54-AD7688E29E42}" destId="{219C5B52-AF49-47A6-B36A-80A8FE198AF3}" srcOrd="0" destOrd="0" presId="urn:microsoft.com/office/officeart/2005/8/layout/arrow6"/>
    <dgm:cxn modelId="{3A507452-8145-4DF4-9066-627E66B9B1F5}" type="presOf" srcId="{0231A1F7-04E6-4F2B-9E30-3A9BD2F1755F}" destId="{9579F0A4-6F74-4F75-A04E-4D6D45983C68}" srcOrd="0" destOrd="0" presId="urn:microsoft.com/office/officeart/2005/8/layout/arrow6"/>
    <dgm:cxn modelId="{72174508-2B65-4B04-AA00-79AEDFFBBECC}" srcId="{3D412757-C4B9-4AD6-B20D-DFA9BDB48B02}" destId="{AF4B1FC7-EEB8-43D6-8D54-AD7688E29E42}" srcOrd="0" destOrd="0" parTransId="{194DF54E-BE48-40C1-9268-041BB8F8F1F9}" sibTransId="{DFEC6631-2419-4DBE-90EB-383D1983C626}"/>
    <dgm:cxn modelId="{B7BA1EFC-CAD2-4CBB-A1B1-C264DF23C9DB}" srcId="{3D412757-C4B9-4AD6-B20D-DFA9BDB48B02}" destId="{0231A1F7-04E6-4F2B-9E30-3A9BD2F1755F}" srcOrd="1" destOrd="0" parTransId="{1D061D82-AE60-4783-94E3-FC236C854870}" sibTransId="{E2675F17-7328-489A-946A-0950DE9447F0}"/>
    <dgm:cxn modelId="{1C61D755-D5E8-48E1-83DD-294221BE0343}" type="presOf" srcId="{3D412757-C4B9-4AD6-B20D-DFA9BDB48B02}" destId="{029C5769-2BAF-4709-B11C-6727DB368B73}" srcOrd="0" destOrd="0" presId="urn:microsoft.com/office/officeart/2005/8/layout/arrow6"/>
    <dgm:cxn modelId="{86E03A2E-273A-49D0-AEE9-BC18FCA05390}" type="presParOf" srcId="{029C5769-2BAF-4709-B11C-6727DB368B73}" destId="{B1EA7407-B049-48FB-95D5-6FDA315B2237}" srcOrd="0" destOrd="0" presId="urn:microsoft.com/office/officeart/2005/8/layout/arrow6"/>
    <dgm:cxn modelId="{5221D1AA-7DF7-4272-98E0-E3039F943461}" type="presParOf" srcId="{029C5769-2BAF-4709-B11C-6727DB368B73}" destId="{219C5B52-AF49-47A6-B36A-80A8FE198AF3}" srcOrd="1" destOrd="0" presId="urn:microsoft.com/office/officeart/2005/8/layout/arrow6"/>
    <dgm:cxn modelId="{FEF83E18-A8C3-44A3-A3D4-46BE6E717AD4}" type="presParOf" srcId="{029C5769-2BAF-4709-B11C-6727DB368B73}" destId="{9579F0A4-6F74-4F75-A04E-4D6D45983C68}"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6D48BD-9D87-4446-BDD8-115107097E6D}" type="doc">
      <dgm:prSet loTypeId="urn:microsoft.com/office/officeart/2005/8/layout/pyramid2" loCatId="list" qsTypeId="urn:microsoft.com/office/officeart/2005/8/quickstyle/simple1#4" qsCatId="simple" csTypeId="urn:microsoft.com/office/officeart/2005/8/colors/accent1_2#4" csCatId="accent1" phldr="1"/>
      <dgm:spPr/>
    </dgm:pt>
    <dgm:pt modelId="{4F9EEBCD-57C6-487C-95C5-2A27799799D8}">
      <dgm:prSet phldrT="[Текст]"/>
      <dgm:spPr/>
      <dgm:t>
        <a:bodyPr/>
        <a:lstStyle/>
        <a:p>
          <a:r>
            <a:rPr lang="ru-RU" dirty="0" smtClean="0"/>
            <a:t>действие</a:t>
          </a:r>
          <a:endParaRPr lang="ru-RU" dirty="0"/>
        </a:p>
      </dgm:t>
    </dgm:pt>
    <dgm:pt modelId="{6F40B1BE-9282-4CD4-B433-141D380DDB9F}" type="parTrans" cxnId="{48F0845C-39DA-4141-AB98-4F8D6C6FB849}">
      <dgm:prSet/>
      <dgm:spPr/>
      <dgm:t>
        <a:bodyPr/>
        <a:lstStyle/>
        <a:p>
          <a:endParaRPr lang="ru-RU"/>
        </a:p>
      </dgm:t>
    </dgm:pt>
    <dgm:pt modelId="{ADEAD234-9EE9-4BB3-986B-455CA707FB23}" type="sibTrans" cxnId="{48F0845C-39DA-4141-AB98-4F8D6C6FB849}">
      <dgm:prSet/>
      <dgm:spPr/>
      <dgm:t>
        <a:bodyPr/>
        <a:lstStyle/>
        <a:p>
          <a:endParaRPr lang="ru-RU"/>
        </a:p>
      </dgm:t>
    </dgm:pt>
    <dgm:pt modelId="{FA355D43-99A4-4FB7-873C-9D90C247888E}">
      <dgm:prSet phldrT="[Текст]"/>
      <dgm:spPr/>
      <dgm:t>
        <a:bodyPr/>
        <a:lstStyle/>
        <a:p>
          <a:r>
            <a:rPr lang="ru-RU" dirty="0" smtClean="0"/>
            <a:t>тип задания</a:t>
          </a:r>
          <a:endParaRPr lang="ru-RU" dirty="0"/>
        </a:p>
      </dgm:t>
    </dgm:pt>
    <dgm:pt modelId="{E1A0BD35-974C-4CF1-9653-B46582FCB407}" type="parTrans" cxnId="{C54729F1-EE79-4E01-A854-1ECAC93001A0}">
      <dgm:prSet/>
      <dgm:spPr/>
      <dgm:t>
        <a:bodyPr/>
        <a:lstStyle/>
        <a:p>
          <a:endParaRPr lang="ru-RU"/>
        </a:p>
      </dgm:t>
    </dgm:pt>
    <dgm:pt modelId="{14E0BA85-7237-4879-B7CD-50A0F6DE9EAD}" type="sibTrans" cxnId="{C54729F1-EE79-4E01-A854-1ECAC93001A0}">
      <dgm:prSet/>
      <dgm:spPr/>
      <dgm:t>
        <a:bodyPr/>
        <a:lstStyle/>
        <a:p>
          <a:endParaRPr lang="ru-RU"/>
        </a:p>
      </dgm:t>
    </dgm:pt>
    <dgm:pt modelId="{1E173352-EFCB-434B-B322-54EC98533AB1}">
      <dgm:prSet phldrT="[Текст]"/>
      <dgm:spPr/>
      <dgm:t>
        <a:bodyPr/>
        <a:lstStyle/>
        <a:p>
          <a:r>
            <a:rPr lang="ru-RU" dirty="0" smtClean="0"/>
            <a:t>содержание</a:t>
          </a:r>
          <a:endParaRPr lang="ru-RU" dirty="0"/>
        </a:p>
      </dgm:t>
    </dgm:pt>
    <dgm:pt modelId="{57150A1D-438F-4D62-8380-46ACE506A040}" type="parTrans" cxnId="{186BC31C-637A-46BC-B916-D2F325C40977}">
      <dgm:prSet/>
      <dgm:spPr/>
      <dgm:t>
        <a:bodyPr/>
        <a:lstStyle/>
        <a:p>
          <a:endParaRPr lang="ru-RU"/>
        </a:p>
      </dgm:t>
    </dgm:pt>
    <dgm:pt modelId="{E634423E-CAFB-490C-B214-4479C593AF8B}" type="sibTrans" cxnId="{186BC31C-637A-46BC-B916-D2F325C40977}">
      <dgm:prSet/>
      <dgm:spPr/>
      <dgm:t>
        <a:bodyPr/>
        <a:lstStyle/>
        <a:p>
          <a:endParaRPr lang="ru-RU"/>
        </a:p>
      </dgm:t>
    </dgm:pt>
    <dgm:pt modelId="{8FAA6D03-F996-4998-9F57-B256FB3B020F}">
      <dgm:prSet/>
      <dgm:spPr/>
      <dgm:t>
        <a:bodyPr/>
        <a:lstStyle/>
        <a:p>
          <a:r>
            <a:rPr lang="ru-RU" dirty="0" smtClean="0"/>
            <a:t>знание</a:t>
          </a:r>
          <a:endParaRPr lang="ru-RU" dirty="0"/>
        </a:p>
      </dgm:t>
    </dgm:pt>
    <dgm:pt modelId="{7A88230E-23DC-4827-9011-F64EDB72AA01}" type="parTrans" cxnId="{D0364023-E9DF-4887-8470-ED212659D9E3}">
      <dgm:prSet/>
      <dgm:spPr/>
      <dgm:t>
        <a:bodyPr/>
        <a:lstStyle/>
        <a:p>
          <a:endParaRPr lang="ru-RU"/>
        </a:p>
      </dgm:t>
    </dgm:pt>
    <dgm:pt modelId="{F187C895-63DB-4D6E-AE68-79136C3064C4}" type="sibTrans" cxnId="{D0364023-E9DF-4887-8470-ED212659D9E3}">
      <dgm:prSet/>
      <dgm:spPr/>
      <dgm:t>
        <a:bodyPr/>
        <a:lstStyle/>
        <a:p>
          <a:endParaRPr lang="ru-RU"/>
        </a:p>
      </dgm:t>
    </dgm:pt>
    <dgm:pt modelId="{0B24C101-4DCF-49CB-99A9-8A446E403AF6}" type="pres">
      <dgm:prSet presAssocID="{136D48BD-9D87-4446-BDD8-115107097E6D}" presName="compositeShape" presStyleCnt="0">
        <dgm:presLayoutVars>
          <dgm:dir/>
          <dgm:resizeHandles/>
        </dgm:presLayoutVars>
      </dgm:prSet>
      <dgm:spPr/>
    </dgm:pt>
    <dgm:pt modelId="{414751E7-CB33-4D33-9AC9-E2B7499F9BA7}" type="pres">
      <dgm:prSet presAssocID="{136D48BD-9D87-4446-BDD8-115107097E6D}" presName="pyramid" presStyleLbl="node1" presStyleIdx="0" presStyleCnt="1"/>
      <dgm:spPr>
        <a:solidFill>
          <a:schemeClr val="tx2">
            <a:lumMod val="40000"/>
            <a:lumOff val="60000"/>
          </a:schemeClr>
        </a:solidFill>
      </dgm:spPr>
    </dgm:pt>
    <dgm:pt modelId="{56A9ED78-EC12-4973-8751-D77684705F3F}" type="pres">
      <dgm:prSet presAssocID="{136D48BD-9D87-4446-BDD8-115107097E6D}" presName="theList" presStyleCnt="0"/>
      <dgm:spPr/>
    </dgm:pt>
    <dgm:pt modelId="{56C9EE59-C71D-481D-B678-B2CEF3BAFD22}" type="pres">
      <dgm:prSet presAssocID="{8FAA6D03-F996-4998-9F57-B256FB3B020F}" presName="aNode" presStyleLbl="fgAcc1" presStyleIdx="0" presStyleCnt="4">
        <dgm:presLayoutVars>
          <dgm:bulletEnabled val="1"/>
        </dgm:presLayoutVars>
      </dgm:prSet>
      <dgm:spPr/>
      <dgm:t>
        <a:bodyPr/>
        <a:lstStyle/>
        <a:p>
          <a:endParaRPr lang="ru-RU"/>
        </a:p>
      </dgm:t>
    </dgm:pt>
    <dgm:pt modelId="{38B4D6C2-5411-4945-8667-136A4B698D6E}" type="pres">
      <dgm:prSet presAssocID="{8FAA6D03-F996-4998-9F57-B256FB3B020F}" presName="aSpace" presStyleCnt="0"/>
      <dgm:spPr/>
    </dgm:pt>
    <dgm:pt modelId="{FAC8B16B-3AFB-4FF8-8342-44BE6973E40F}" type="pres">
      <dgm:prSet presAssocID="{4F9EEBCD-57C6-487C-95C5-2A27799799D8}" presName="aNode" presStyleLbl="fgAcc1" presStyleIdx="1" presStyleCnt="4">
        <dgm:presLayoutVars>
          <dgm:bulletEnabled val="1"/>
        </dgm:presLayoutVars>
      </dgm:prSet>
      <dgm:spPr/>
      <dgm:t>
        <a:bodyPr/>
        <a:lstStyle/>
        <a:p>
          <a:endParaRPr lang="ru-RU"/>
        </a:p>
      </dgm:t>
    </dgm:pt>
    <dgm:pt modelId="{6F8E3A03-724A-48BB-9A15-EE707EDF9328}" type="pres">
      <dgm:prSet presAssocID="{4F9EEBCD-57C6-487C-95C5-2A27799799D8}" presName="aSpace" presStyleCnt="0"/>
      <dgm:spPr/>
    </dgm:pt>
    <dgm:pt modelId="{C4D5C344-B8F8-44A7-93F1-B5B0BA31CA2F}" type="pres">
      <dgm:prSet presAssocID="{FA355D43-99A4-4FB7-873C-9D90C247888E}" presName="aNode" presStyleLbl="fgAcc1" presStyleIdx="2" presStyleCnt="4">
        <dgm:presLayoutVars>
          <dgm:bulletEnabled val="1"/>
        </dgm:presLayoutVars>
      </dgm:prSet>
      <dgm:spPr/>
      <dgm:t>
        <a:bodyPr/>
        <a:lstStyle/>
        <a:p>
          <a:endParaRPr lang="ru-RU"/>
        </a:p>
      </dgm:t>
    </dgm:pt>
    <dgm:pt modelId="{A7C4D85C-9D66-4459-A9B1-907556231609}" type="pres">
      <dgm:prSet presAssocID="{FA355D43-99A4-4FB7-873C-9D90C247888E}" presName="aSpace" presStyleCnt="0"/>
      <dgm:spPr/>
    </dgm:pt>
    <dgm:pt modelId="{391EF129-31FF-48B2-BA95-07DD7586CB47}" type="pres">
      <dgm:prSet presAssocID="{1E173352-EFCB-434B-B322-54EC98533AB1}" presName="aNode" presStyleLbl="fgAcc1" presStyleIdx="3" presStyleCnt="4">
        <dgm:presLayoutVars>
          <dgm:bulletEnabled val="1"/>
        </dgm:presLayoutVars>
      </dgm:prSet>
      <dgm:spPr/>
      <dgm:t>
        <a:bodyPr/>
        <a:lstStyle/>
        <a:p>
          <a:endParaRPr lang="ru-RU"/>
        </a:p>
      </dgm:t>
    </dgm:pt>
    <dgm:pt modelId="{A37C13C2-515C-493D-9A70-0B404DA282B0}" type="pres">
      <dgm:prSet presAssocID="{1E173352-EFCB-434B-B322-54EC98533AB1}" presName="aSpace" presStyleCnt="0"/>
      <dgm:spPr/>
    </dgm:pt>
  </dgm:ptLst>
  <dgm:cxnLst>
    <dgm:cxn modelId="{D0364023-E9DF-4887-8470-ED212659D9E3}" srcId="{136D48BD-9D87-4446-BDD8-115107097E6D}" destId="{8FAA6D03-F996-4998-9F57-B256FB3B020F}" srcOrd="0" destOrd="0" parTransId="{7A88230E-23DC-4827-9011-F64EDB72AA01}" sibTransId="{F187C895-63DB-4D6E-AE68-79136C3064C4}"/>
    <dgm:cxn modelId="{9BE59453-E1A6-45DD-A149-EAA6893DA789}" type="presOf" srcId="{8FAA6D03-F996-4998-9F57-B256FB3B020F}" destId="{56C9EE59-C71D-481D-B678-B2CEF3BAFD22}" srcOrd="0" destOrd="0" presId="urn:microsoft.com/office/officeart/2005/8/layout/pyramid2"/>
    <dgm:cxn modelId="{6024348A-90AB-4B79-8A7B-0F22088BCDFC}" type="presOf" srcId="{136D48BD-9D87-4446-BDD8-115107097E6D}" destId="{0B24C101-4DCF-49CB-99A9-8A446E403AF6}" srcOrd="0" destOrd="0" presId="urn:microsoft.com/office/officeart/2005/8/layout/pyramid2"/>
    <dgm:cxn modelId="{A919A589-BB9C-45C1-99B1-2917EC57B864}" type="presOf" srcId="{4F9EEBCD-57C6-487C-95C5-2A27799799D8}" destId="{FAC8B16B-3AFB-4FF8-8342-44BE6973E40F}" srcOrd="0" destOrd="0" presId="urn:microsoft.com/office/officeart/2005/8/layout/pyramid2"/>
    <dgm:cxn modelId="{48F0845C-39DA-4141-AB98-4F8D6C6FB849}" srcId="{136D48BD-9D87-4446-BDD8-115107097E6D}" destId="{4F9EEBCD-57C6-487C-95C5-2A27799799D8}" srcOrd="1" destOrd="0" parTransId="{6F40B1BE-9282-4CD4-B433-141D380DDB9F}" sibTransId="{ADEAD234-9EE9-4BB3-986B-455CA707FB23}"/>
    <dgm:cxn modelId="{186BC31C-637A-46BC-B916-D2F325C40977}" srcId="{136D48BD-9D87-4446-BDD8-115107097E6D}" destId="{1E173352-EFCB-434B-B322-54EC98533AB1}" srcOrd="3" destOrd="0" parTransId="{57150A1D-438F-4D62-8380-46ACE506A040}" sibTransId="{E634423E-CAFB-490C-B214-4479C593AF8B}"/>
    <dgm:cxn modelId="{FE4CD8F6-A3D8-44E0-BA3B-9CDF8CB04676}" type="presOf" srcId="{FA355D43-99A4-4FB7-873C-9D90C247888E}" destId="{C4D5C344-B8F8-44A7-93F1-B5B0BA31CA2F}" srcOrd="0" destOrd="0" presId="urn:microsoft.com/office/officeart/2005/8/layout/pyramid2"/>
    <dgm:cxn modelId="{C54729F1-EE79-4E01-A854-1ECAC93001A0}" srcId="{136D48BD-9D87-4446-BDD8-115107097E6D}" destId="{FA355D43-99A4-4FB7-873C-9D90C247888E}" srcOrd="2" destOrd="0" parTransId="{E1A0BD35-974C-4CF1-9653-B46582FCB407}" sibTransId="{14E0BA85-7237-4879-B7CD-50A0F6DE9EAD}"/>
    <dgm:cxn modelId="{D9454070-924E-4568-899A-E732F47D4825}" type="presOf" srcId="{1E173352-EFCB-434B-B322-54EC98533AB1}" destId="{391EF129-31FF-48B2-BA95-07DD7586CB47}" srcOrd="0" destOrd="0" presId="urn:microsoft.com/office/officeart/2005/8/layout/pyramid2"/>
    <dgm:cxn modelId="{883C545F-3A10-436E-86F3-3D88332D1F7D}" type="presParOf" srcId="{0B24C101-4DCF-49CB-99A9-8A446E403AF6}" destId="{414751E7-CB33-4D33-9AC9-E2B7499F9BA7}" srcOrd="0" destOrd="0" presId="urn:microsoft.com/office/officeart/2005/8/layout/pyramid2"/>
    <dgm:cxn modelId="{67FAB3A6-0D2F-4307-8E96-2D247FA7195A}" type="presParOf" srcId="{0B24C101-4DCF-49CB-99A9-8A446E403AF6}" destId="{56A9ED78-EC12-4973-8751-D77684705F3F}" srcOrd="1" destOrd="0" presId="urn:microsoft.com/office/officeart/2005/8/layout/pyramid2"/>
    <dgm:cxn modelId="{F0CA16CB-978B-4DCE-B42B-3F9A523AC9B7}" type="presParOf" srcId="{56A9ED78-EC12-4973-8751-D77684705F3F}" destId="{56C9EE59-C71D-481D-B678-B2CEF3BAFD22}" srcOrd="0" destOrd="0" presId="urn:microsoft.com/office/officeart/2005/8/layout/pyramid2"/>
    <dgm:cxn modelId="{4EA4607B-A7F7-4752-B9B4-24B06497F26A}" type="presParOf" srcId="{56A9ED78-EC12-4973-8751-D77684705F3F}" destId="{38B4D6C2-5411-4945-8667-136A4B698D6E}" srcOrd="1" destOrd="0" presId="urn:microsoft.com/office/officeart/2005/8/layout/pyramid2"/>
    <dgm:cxn modelId="{2E8EE807-342B-439D-ACEF-82C5EDAFB428}" type="presParOf" srcId="{56A9ED78-EC12-4973-8751-D77684705F3F}" destId="{FAC8B16B-3AFB-4FF8-8342-44BE6973E40F}" srcOrd="2" destOrd="0" presId="urn:microsoft.com/office/officeart/2005/8/layout/pyramid2"/>
    <dgm:cxn modelId="{3F612695-18F2-44C6-B975-92E00CFF39FB}" type="presParOf" srcId="{56A9ED78-EC12-4973-8751-D77684705F3F}" destId="{6F8E3A03-724A-48BB-9A15-EE707EDF9328}" srcOrd="3" destOrd="0" presId="urn:microsoft.com/office/officeart/2005/8/layout/pyramid2"/>
    <dgm:cxn modelId="{28C74189-AB3C-4479-B1D9-1427264EEA6E}" type="presParOf" srcId="{56A9ED78-EC12-4973-8751-D77684705F3F}" destId="{C4D5C344-B8F8-44A7-93F1-B5B0BA31CA2F}" srcOrd="4" destOrd="0" presId="urn:microsoft.com/office/officeart/2005/8/layout/pyramid2"/>
    <dgm:cxn modelId="{BEB7CC3F-5C52-469E-ADC4-335F4D10DF48}" type="presParOf" srcId="{56A9ED78-EC12-4973-8751-D77684705F3F}" destId="{A7C4D85C-9D66-4459-A9B1-907556231609}" srcOrd="5" destOrd="0" presId="urn:microsoft.com/office/officeart/2005/8/layout/pyramid2"/>
    <dgm:cxn modelId="{1CC74513-909C-4AFF-BB7C-79E67BB7F130}" type="presParOf" srcId="{56A9ED78-EC12-4973-8751-D77684705F3F}" destId="{391EF129-31FF-48B2-BA95-07DD7586CB47}" srcOrd="6" destOrd="0" presId="urn:microsoft.com/office/officeart/2005/8/layout/pyramid2"/>
    <dgm:cxn modelId="{EB2B751E-1964-441D-8A2E-A1D70A214B57}" type="presParOf" srcId="{56A9ED78-EC12-4973-8751-D77684705F3F}" destId="{A37C13C2-515C-493D-9A70-0B404DA282B0}"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2503E2-9D72-4BC8-BD03-7B558C3471FA}" type="doc">
      <dgm:prSet loTypeId="urn:microsoft.com/office/officeart/2005/8/layout/matrix1" loCatId="matrix" qsTypeId="urn:microsoft.com/office/officeart/2005/8/quickstyle/simple1#5" qsCatId="simple" csTypeId="urn:microsoft.com/office/officeart/2005/8/colors/accent1_2#5" csCatId="accent1" phldr="1"/>
      <dgm:spPr/>
      <dgm:t>
        <a:bodyPr/>
        <a:lstStyle/>
        <a:p>
          <a:endParaRPr lang="ru-RU"/>
        </a:p>
      </dgm:t>
    </dgm:pt>
    <dgm:pt modelId="{CD4F13E4-A01F-4D0E-A01D-1F55DDE022AB}">
      <dgm:prSet phldrT="[Текст]" custT="1"/>
      <dgm:spPr>
        <a:solidFill>
          <a:schemeClr val="accent6">
            <a:lumMod val="40000"/>
            <a:lumOff val="60000"/>
          </a:schemeClr>
        </a:solidFill>
      </dgm:spPr>
      <dgm:t>
        <a:bodyPr/>
        <a:lstStyle/>
        <a:p>
          <a:pPr algn="just"/>
          <a:r>
            <a:rPr lang="ru-RU" sz="2400" dirty="0" smtClean="0">
              <a:solidFill>
                <a:srgbClr val="002060"/>
              </a:solidFill>
            </a:rPr>
            <a:t>Значение темы и ее место в курсе физики</a:t>
          </a:r>
          <a:endParaRPr lang="ru-RU" sz="2400" dirty="0">
            <a:solidFill>
              <a:srgbClr val="002060"/>
            </a:solidFill>
          </a:endParaRPr>
        </a:p>
      </dgm:t>
    </dgm:pt>
    <dgm:pt modelId="{BCA82B12-3CE4-495A-A9D5-1135CA3B4E4D}" type="parTrans" cxnId="{0DCBC0B1-7660-40E6-9378-8C24815C6D82}">
      <dgm:prSet/>
      <dgm:spPr/>
      <dgm:t>
        <a:bodyPr/>
        <a:lstStyle/>
        <a:p>
          <a:endParaRPr lang="ru-RU"/>
        </a:p>
      </dgm:t>
    </dgm:pt>
    <dgm:pt modelId="{4E35CD37-2A30-4521-99A2-0F31F4A6832C}" type="sibTrans" cxnId="{0DCBC0B1-7660-40E6-9378-8C24815C6D82}">
      <dgm:prSet/>
      <dgm:spPr/>
      <dgm:t>
        <a:bodyPr/>
        <a:lstStyle/>
        <a:p>
          <a:endParaRPr lang="ru-RU"/>
        </a:p>
      </dgm:t>
    </dgm:pt>
    <dgm:pt modelId="{3DF8837E-EF0D-449F-B157-B5A6FBE8B37B}">
      <dgm:prSet phldrT="[Текст]" custT="1"/>
      <dgm:spPr>
        <a:solidFill>
          <a:schemeClr val="accent4">
            <a:lumMod val="60000"/>
            <a:lumOff val="40000"/>
          </a:schemeClr>
        </a:solidFill>
      </dgm:spPr>
      <dgm:t>
        <a:bodyPr/>
        <a:lstStyle/>
        <a:p>
          <a:pPr algn="ctr"/>
          <a:endParaRPr lang="ru-RU" sz="2400" dirty="0" smtClean="0"/>
        </a:p>
        <a:p>
          <a:pPr algn="l"/>
          <a:r>
            <a:rPr lang="ru-RU" sz="2400" dirty="0" smtClean="0"/>
            <a:t>3.Знакомит с элементарными частицами, что дает подтверждение принципа неисчерпаемости материи</a:t>
          </a:r>
          <a:endParaRPr lang="ru-RU" sz="2400" dirty="0"/>
        </a:p>
      </dgm:t>
    </dgm:pt>
    <dgm:pt modelId="{CC967BDD-5F61-42AB-A4F7-0F47A867FD65}" type="parTrans" cxnId="{8357BA02-0F0A-4048-BC6E-3BB3B3C83AF6}">
      <dgm:prSet/>
      <dgm:spPr/>
      <dgm:t>
        <a:bodyPr/>
        <a:lstStyle/>
        <a:p>
          <a:endParaRPr lang="ru-RU"/>
        </a:p>
      </dgm:t>
    </dgm:pt>
    <dgm:pt modelId="{6621F690-679A-446A-B7C7-AADD371A6050}" type="sibTrans" cxnId="{8357BA02-0F0A-4048-BC6E-3BB3B3C83AF6}">
      <dgm:prSet/>
      <dgm:spPr/>
      <dgm:t>
        <a:bodyPr/>
        <a:lstStyle/>
        <a:p>
          <a:endParaRPr lang="ru-RU"/>
        </a:p>
      </dgm:t>
    </dgm:pt>
    <dgm:pt modelId="{8AFDFFA5-32DB-4368-B151-9F55246FE91A}">
      <dgm:prSet phldrT="[Текст]" phldr="1"/>
      <dgm:spPr/>
      <dgm:t>
        <a:bodyPr/>
        <a:lstStyle/>
        <a:p>
          <a:endParaRPr lang="ru-RU" dirty="0"/>
        </a:p>
      </dgm:t>
    </dgm:pt>
    <dgm:pt modelId="{D3CEE235-6DD4-40DB-B8E2-8E3BF18AFF19}" type="parTrans" cxnId="{B95A95F3-C4CC-4CED-994A-9729D7D0BD01}">
      <dgm:prSet/>
      <dgm:spPr/>
      <dgm:t>
        <a:bodyPr/>
        <a:lstStyle/>
        <a:p>
          <a:endParaRPr lang="ru-RU"/>
        </a:p>
      </dgm:t>
    </dgm:pt>
    <dgm:pt modelId="{4A1A2C6D-C808-439D-A6BD-46550081907A}" type="sibTrans" cxnId="{B95A95F3-C4CC-4CED-994A-9729D7D0BD01}">
      <dgm:prSet/>
      <dgm:spPr/>
      <dgm:t>
        <a:bodyPr/>
        <a:lstStyle/>
        <a:p>
          <a:endParaRPr lang="ru-RU"/>
        </a:p>
      </dgm:t>
    </dgm:pt>
    <dgm:pt modelId="{D1A54A36-E4C9-4814-BF8E-1567680B130A}">
      <dgm:prSet phldrT="[Текст]" phldr="1"/>
      <dgm:spPr/>
      <dgm:t>
        <a:bodyPr/>
        <a:lstStyle/>
        <a:p>
          <a:endParaRPr lang="ru-RU" dirty="0"/>
        </a:p>
      </dgm:t>
    </dgm:pt>
    <dgm:pt modelId="{3EEF9F04-5F35-4762-8BE6-CB4E7CD0EE9B}" type="parTrans" cxnId="{53C6EA5F-24AA-418E-BAB4-B375399B9FB2}">
      <dgm:prSet/>
      <dgm:spPr/>
      <dgm:t>
        <a:bodyPr/>
        <a:lstStyle/>
        <a:p>
          <a:endParaRPr lang="ru-RU"/>
        </a:p>
      </dgm:t>
    </dgm:pt>
    <dgm:pt modelId="{D2D7A61A-77FA-4DC5-8E7A-8DB83DAFC8ED}" type="sibTrans" cxnId="{53C6EA5F-24AA-418E-BAB4-B375399B9FB2}">
      <dgm:prSet/>
      <dgm:spPr/>
      <dgm:t>
        <a:bodyPr/>
        <a:lstStyle/>
        <a:p>
          <a:endParaRPr lang="ru-RU"/>
        </a:p>
      </dgm:t>
    </dgm:pt>
    <dgm:pt modelId="{6EB2C680-0F13-4635-B809-D8C0DAA858DB}">
      <dgm:prSet phldrT="[Текст]" phldr="1"/>
      <dgm:spPr/>
      <dgm:t>
        <a:bodyPr/>
        <a:lstStyle/>
        <a:p>
          <a:endParaRPr lang="ru-RU"/>
        </a:p>
      </dgm:t>
    </dgm:pt>
    <dgm:pt modelId="{204DFA61-02DB-4761-BBA2-55AF0009ED46}" type="parTrans" cxnId="{126E006E-A3B5-4125-B030-5252AF216146}">
      <dgm:prSet/>
      <dgm:spPr/>
      <dgm:t>
        <a:bodyPr/>
        <a:lstStyle/>
        <a:p>
          <a:endParaRPr lang="ru-RU"/>
        </a:p>
      </dgm:t>
    </dgm:pt>
    <dgm:pt modelId="{87922630-9401-4A3F-86F6-ABCE78ED758C}" type="sibTrans" cxnId="{126E006E-A3B5-4125-B030-5252AF216146}">
      <dgm:prSet/>
      <dgm:spPr/>
      <dgm:t>
        <a:bodyPr/>
        <a:lstStyle/>
        <a:p>
          <a:endParaRPr lang="ru-RU"/>
        </a:p>
      </dgm:t>
    </dgm:pt>
    <dgm:pt modelId="{23DF0C77-26BF-498B-9867-A5822CCCCFEA}">
      <dgm:prSet custT="1"/>
      <dgm:spPr>
        <a:solidFill>
          <a:schemeClr val="accent4">
            <a:lumMod val="60000"/>
            <a:lumOff val="40000"/>
          </a:schemeClr>
        </a:solidFill>
      </dgm:spPr>
      <dgm:t>
        <a:bodyPr/>
        <a:lstStyle/>
        <a:p>
          <a:pPr algn="l"/>
          <a:r>
            <a:rPr lang="ru-RU" sz="2000" dirty="0" smtClean="0"/>
            <a:t>1. Дает представление о явлениях, понимание и объяснение которых невозможно только в рамках классической физики</a:t>
          </a:r>
          <a:r>
            <a:rPr lang="ru-RU" sz="1900" dirty="0" smtClean="0"/>
            <a:t>.</a:t>
          </a:r>
          <a:br>
            <a:rPr lang="ru-RU" sz="1900" dirty="0" smtClean="0"/>
          </a:br>
          <a:endParaRPr lang="ru-RU" sz="1900" dirty="0"/>
        </a:p>
      </dgm:t>
    </dgm:pt>
    <dgm:pt modelId="{C86F2ABD-189B-430A-8CFE-716D6A724FC1}" type="parTrans" cxnId="{BC14E80D-CE3B-4505-8B38-F37EABAE62A8}">
      <dgm:prSet/>
      <dgm:spPr/>
      <dgm:t>
        <a:bodyPr/>
        <a:lstStyle/>
        <a:p>
          <a:endParaRPr lang="ru-RU"/>
        </a:p>
      </dgm:t>
    </dgm:pt>
    <dgm:pt modelId="{F2C2CC6D-9080-424E-B1F9-0E2F43DBF294}" type="sibTrans" cxnId="{BC14E80D-CE3B-4505-8B38-F37EABAE62A8}">
      <dgm:prSet/>
      <dgm:spPr/>
      <dgm:t>
        <a:bodyPr/>
        <a:lstStyle/>
        <a:p>
          <a:endParaRPr lang="ru-RU"/>
        </a:p>
      </dgm:t>
    </dgm:pt>
    <dgm:pt modelId="{9DD3424B-69A3-4347-8381-375D606CBB55}">
      <dgm:prSet custT="1"/>
      <dgm:spPr>
        <a:solidFill>
          <a:schemeClr val="bg2">
            <a:lumMod val="50000"/>
          </a:schemeClr>
        </a:solidFill>
      </dgm:spPr>
      <dgm:t>
        <a:bodyPr/>
        <a:lstStyle/>
        <a:p>
          <a:pPr algn="l"/>
          <a:r>
            <a:rPr lang="ru-RU" sz="2400" dirty="0" smtClean="0"/>
            <a:t>4.Решает задачи политехнического образования</a:t>
          </a:r>
          <a:endParaRPr lang="ru-RU" sz="2400" dirty="0"/>
        </a:p>
      </dgm:t>
    </dgm:pt>
    <dgm:pt modelId="{A0A9B2C4-893C-4461-9143-65354C7D6DD6}" type="parTrans" cxnId="{30417D75-9303-4F34-AFD8-F1A183467925}">
      <dgm:prSet/>
      <dgm:spPr/>
      <dgm:t>
        <a:bodyPr/>
        <a:lstStyle/>
        <a:p>
          <a:endParaRPr lang="ru-RU"/>
        </a:p>
      </dgm:t>
    </dgm:pt>
    <dgm:pt modelId="{241BFDFB-C30C-4B66-96C7-2751BB2DC5B7}" type="sibTrans" cxnId="{30417D75-9303-4F34-AFD8-F1A183467925}">
      <dgm:prSet/>
      <dgm:spPr/>
      <dgm:t>
        <a:bodyPr/>
        <a:lstStyle/>
        <a:p>
          <a:endParaRPr lang="ru-RU"/>
        </a:p>
      </dgm:t>
    </dgm:pt>
    <dgm:pt modelId="{732B77F7-C8D0-4B80-8794-C7685CF6F1CF}">
      <dgm:prSet/>
      <dgm:spPr/>
      <dgm:t>
        <a:bodyPr/>
        <a:lstStyle/>
        <a:p>
          <a:endParaRPr lang="ru-RU"/>
        </a:p>
      </dgm:t>
    </dgm:pt>
    <dgm:pt modelId="{5FA967CB-5E13-4144-9AC9-3F72943365DD}" type="parTrans" cxnId="{5A68791B-9B02-4087-A62D-783FAA47C700}">
      <dgm:prSet/>
      <dgm:spPr/>
      <dgm:t>
        <a:bodyPr/>
        <a:lstStyle/>
        <a:p>
          <a:endParaRPr lang="ru-RU"/>
        </a:p>
      </dgm:t>
    </dgm:pt>
    <dgm:pt modelId="{91A2242A-1C3E-495F-AE3A-6791E4C89D64}" type="sibTrans" cxnId="{5A68791B-9B02-4087-A62D-783FAA47C700}">
      <dgm:prSet/>
      <dgm:spPr/>
      <dgm:t>
        <a:bodyPr/>
        <a:lstStyle/>
        <a:p>
          <a:endParaRPr lang="ru-RU"/>
        </a:p>
      </dgm:t>
    </dgm:pt>
    <dgm:pt modelId="{5204D3C4-D69F-40E7-A8C9-40CFC68AE046}">
      <dgm:prSet custT="1"/>
      <dgm:spPr>
        <a:solidFill>
          <a:schemeClr val="bg2">
            <a:lumMod val="50000"/>
          </a:schemeClr>
        </a:solidFill>
      </dgm:spPr>
      <dgm:t>
        <a:bodyPr/>
        <a:lstStyle/>
        <a:p>
          <a:pPr algn="ctr"/>
          <a:endParaRPr lang="ru-RU" sz="2000" dirty="0" smtClean="0"/>
        </a:p>
        <a:p>
          <a:pPr algn="l"/>
          <a:r>
            <a:rPr lang="ru-RU" sz="1800" dirty="0" smtClean="0"/>
            <a:t>2. Знакомит с особенностями движения и взаимодействия объектов микромира, завершает формирование представлений о строении вещества на атомном и субатомном уровне</a:t>
          </a:r>
          <a:endParaRPr lang="ru-RU" sz="1800" dirty="0"/>
        </a:p>
      </dgm:t>
    </dgm:pt>
    <dgm:pt modelId="{D8EF6755-EB08-43CA-99F7-E1ADFC66DD5C}" type="parTrans" cxnId="{A0AC2A9D-0736-405A-A0F8-5F0C9E9112F0}">
      <dgm:prSet/>
      <dgm:spPr/>
      <dgm:t>
        <a:bodyPr/>
        <a:lstStyle/>
        <a:p>
          <a:endParaRPr lang="ru-RU"/>
        </a:p>
      </dgm:t>
    </dgm:pt>
    <dgm:pt modelId="{54D39AA7-7C33-4171-AD50-EA11A7FE6D7E}" type="sibTrans" cxnId="{A0AC2A9D-0736-405A-A0F8-5F0C9E9112F0}">
      <dgm:prSet/>
      <dgm:spPr/>
      <dgm:t>
        <a:bodyPr/>
        <a:lstStyle/>
        <a:p>
          <a:endParaRPr lang="ru-RU"/>
        </a:p>
      </dgm:t>
    </dgm:pt>
    <dgm:pt modelId="{C380747F-D7A2-4EE8-A157-2727A15B0881}" type="pres">
      <dgm:prSet presAssocID="{9C2503E2-9D72-4BC8-BD03-7B558C3471FA}" presName="diagram" presStyleCnt="0">
        <dgm:presLayoutVars>
          <dgm:chMax val="1"/>
          <dgm:dir/>
          <dgm:animLvl val="ctr"/>
          <dgm:resizeHandles val="exact"/>
        </dgm:presLayoutVars>
      </dgm:prSet>
      <dgm:spPr/>
      <dgm:t>
        <a:bodyPr/>
        <a:lstStyle/>
        <a:p>
          <a:endParaRPr lang="ru-RU"/>
        </a:p>
      </dgm:t>
    </dgm:pt>
    <dgm:pt modelId="{AF2D7BFF-3D2C-4E64-8094-09BC4E19A58C}" type="pres">
      <dgm:prSet presAssocID="{9C2503E2-9D72-4BC8-BD03-7B558C3471FA}" presName="matrix" presStyleCnt="0"/>
      <dgm:spPr/>
    </dgm:pt>
    <dgm:pt modelId="{A90428D3-8358-4A4D-B64E-B9186671751C}" type="pres">
      <dgm:prSet presAssocID="{9C2503E2-9D72-4BC8-BD03-7B558C3471FA}" presName="tile1" presStyleLbl="node1" presStyleIdx="0" presStyleCnt="4"/>
      <dgm:spPr/>
      <dgm:t>
        <a:bodyPr/>
        <a:lstStyle/>
        <a:p>
          <a:endParaRPr lang="ru-RU"/>
        </a:p>
      </dgm:t>
    </dgm:pt>
    <dgm:pt modelId="{50B9619E-A80A-4708-A773-62FBF556FEB4}" type="pres">
      <dgm:prSet presAssocID="{9C2503E2-9D72-4BC8-BD03-7B558C3471FA}" presName="tile1text" presStyleLbl="node1" presStyleIdx="0" presStyleCnt="4">
        <dgm:presLayoutVars>
          <dgm:chMax val="0"/>
          <dgm:chPref val="0"/>
          <dgm:bulletEnabled val="1"/>
        </dgm:presLayoutVars>
      </dgm:prSet>
      <dgm:spPr/>
      <dgm:t>
        <a:bodyPr/>
        <a:lstStyle/>
        <a:p>
          <a:endParaRPr lang="ru-RU"/>
        </a:p>
      </dgm:t>
    </dgm:pt>
    <dgm:pt modelId="{076798A8-DCFC-4472-89AA-9D8CAC0D14AA}" type="pres">
      <dgm:prSet presAssocID="{9C2503E2-9D72-4BC8-BD03-7B558C3471FA}" presName="tile2" presStyleLbl="node1" presStyleIdx="1" presStyleCnt="4"/>
      <dgm:spPr/>
      <dgm:t>
        <a:bodyPr/>
        <a:lstStyle/>
        <a:p>
          <a:endParaRPr lang="ru-RU"/>
        </a:p>
      </dgm:t>
    </dgm:pt>
    <dgm:pt modelId="{4BE41F93-888E-432A-9A90-8D0A79977418}" type="pres">
      <dgm:prSet presAssocID="{9C2503E2-9D72-4BC8-BD03-7B558C3471FA}" presName="tile2text" presStyleLbl="node1" presStyleIdx="1" presStyleCnt="4">
        <dgm:presLayoutVars>
          <dgm:chMax val="0"/>
          <dgm:chPref val="0"/>
          <dgm:bulletEnabled val="1"/>
        </dgm:presLayoutVars>
      </dgm:prSet>
      <dgm:spPr/>
      <dgm:t>
        <a:bodyPr/>
        <a:lstStyle/>
        <a:p>
          <a:endParaRPr lang="ru-RU"/>
        </a:p>
      </dgm:t>
    </dgm:pt>
    <dgm:pt modelId="{403BC01E-B8E4-4CA6-A04C-3FD13B07C717}" type="pres">
      <dgm:prSet presAssocID="{9C2503E2-9D72-4BC8-BD03-7B558C3471FA}" presName="tile3" presStyleLbl="node1" presStyleIdx="2" presStyleCnt="4" custLinFactNeighborX="-3249" custLinFactNeighborY="-1375"/>
      <dgm:spPr/>
      <dgm:t>
        <a:bodyPr/>
        <a:lstStyle/>
        <a:p>
          <a:endParaRPr lang="ru-RU"/>
        </a:p>
      </dgm:t>
    </dgm:pt>
    <dgm:pt modelId="{93375344-5E8F-4AEF-8178-B9168328D53E}" type="pres">
      <dgm:prSet presAssocID="{9C2503E2-9D72-4BC8-BD03-7B558C3471FA}" presName="tile3text" presStyleLbl="node1" presStyleIdx="2" presStyleCnt="4">
        <dgm:presLayoutVars>
          <dgm:chMax val="0"/>
          <dgm:chPref val="0"/>
          <dgm:bulletEnabled val="1"/>
        </dgm:presLayoutVars>
      </dgm:prSet>
      <dgm:spPr/>
      <dgm:t>
        <a:bodyPr/>
        <a:lstStyle/>
        <a:p>
          <a:endParaRPr lang="ru-RU"/>
        </a:p>
      </dgm:t>
    </dgm:pt>
    <dgm:pt modelId="{81A88179-8613-418E-B827-800895DB119D}" type="pres">
      <dgm:prSet presAssocID="{9C2503E2-9D72-4BC8-BD03-7B558C3471FA}" presName="tile4" presStyleLbl="node1" presStyleIdx="3" presStyleCnt="4"/>
      <dgm:spPr/>
      <dgm:t>
        <a:bodyPr/>
        <a:lstStyle/>
        <a:p>
          <a:endParaRPr lang="ru-RU"/>
        </a:p>
      </dgm:t>
    </dgm:pt>
    <dgm:pt modelId="{5B251143-036C-42BB-B186-9932F0055E35}" type="pres">
      <dgm:prSet presAssocID="{9C2503E2-9D72-4BC8-BD03-7B558C3471FA}" presName="tile4text" presStyleLbl="node1" presStyleIdx="3" presStyleCnt="4">
        <dgm:presLayoutVars>
          <dgm:chMax val="0"/>
          <dgm:chPref val="0"/>
          <dgm:bulletEnabled val="1"/>
        </dgm:presLayoutVars>
      </dgm:prSet>
      <dgm:spPr/>
      <dgm:t>
        <a:bodyPr/>
        <a:lstStyle/>
        <a:p>
          <a:endParaRPr lang="ru-RU"/>
        </a:p>
      </dgm:t>
    </dgm:pt>
    <dgm:pt modelId="{E3BD741D-5C4C-4DAB-8DA6-2DEE58526CD0}" type="pres">
      <dgm:prSet presAssocID="{9C2503E2-9D72-4BC8-BD03-7B558C3471FA}" presName="centerTile" presStyleLbl="fgShp" presStyleIdx="0" presStyleCnt="1" custScaleX="116665">
        <dgm:presLayoutVars>
          <dgm:chMax val="0"/>
          <dgm:chPref val="0"/>
        </dgm:presLayoutVars>
      </dgm:prSet>
      <dgm:spPr/>
      <dgm:t>
        <a:bodyPr/>
        <a:lstStyle/>
        <a:p>
          <a:endParaRPr lang="ru-RU"/>
        </a:p>
      </dgm:t>
    </dgm:pt>
  </dgm:ptLst>
  <dgm:cxnLst>
    <dgm:cxn modelId="{E61C6CE6-D3B4-4B83-864E-1829171949AB}" type="presOf" srcId="{23DF0C77-26BF-498B-9867-A5822CCCCFEA}" destId="{5B251143-036C-42BB-B186-9932F0055E35}" srcOrd="1" destOrd="0" presId="urn:microsoft.com/office/officeart/2005/8/layout/matrix1"/>
    <dgm:cxn modelId="{126E006E-A3B5-4125-B030-5252AF216146}" srcId="{CD4F13E4-A01F-4D0E-A01D-1F55DDE022AB}" destId="{6EB2C680-0F13-4635-B809-D8C0DAA858DB}" srcOrd="7" destOrd="0" parTransId="{204DFA61-02DB-4761-BBA2-55AF0009ED46}" sibTransId="{87922630-9401-4A3F-86F6-ABCE78ED758C}"/>
    <dgm:cxn modelId="{A0AC2A9D-0736-405A-A0F8-5F0C9E9112F0}" srcId="{CD4F13E4-A01F-4D0E-A01D-1F55DDE022AB}" destId="{5204D3C4-D69F-40E7-A8C9-40CFC68AE046}" srcOrd="1" destOrd="0" parTransId="{D8EF6755-EB08-43CA-99F7-E1ADFC66DD5C}" sibTransId="{54D39AA7-7C33-4171-AD50-EA11A7FE6D7E}"/>
    <dgm:cxn modelId="{BC14E80D-CE3B-4505-8B38-F37EABAE62A8}" srcId="{CD4F13E4-A01F-4D0E-A01D-1F55DDE022AB}" destId="{23DF0C77-26BF-498B-9867-A5822CCCCFEA}" srcOrd="3" destOrd="0" parTransId="{C86F2ABD-189B-430A-8CFE-716D6A724FC1}" sibTransId="{F2C2CC6D-9080-424E-B1F9-0E2F43DBF294}"/>
    <dgm:cxn modelId="{A22373B5-E1FF-4A48-AF22-F9763257E352}" type="presOf" srcId="{9DD3424B-69A3-4347-8381-375D606CBB55}" destId="{403BC01E-B8E4-4CA6-A04C-3FD13B07C717}" srcOrd="0" destOrd="0" presId="urn:microsoft.com/office/officeart/2005/8/layout/matrix1"/>
    <dgm:cxn modelId="{35E83D49-C70E-47E1-BDDB-6F3E453EF801}" type="presOf" srcId="{9C2503E2-9D72-4BC8-BD03-7B558C3471FA}" destId="{C380747F-D7A2-4EE8-A157-2727A15B0881}" srcOrd="0" destOrd="0" presId="urn:microsoft.com/office/officeart/2005/8/layout/matrix1"/>
    <dgm:cxn modelId="{8125025C-9922-4140-A331-3850D207AF8D}" type="presOf" srcId="{5204D3C4-D69F-40E7-A8C9-40CFC68AE046}" destId="{076798A8-DCFC-4472-89AA-9D8CAC0D14AA}" srcOrd="0" destOrd="0" presId="urn:microsoft.com/office/officeart/2005/8/layout/matrix1"/>
    <dgm:cxn modelId="{6E1743F4-7A24-4BC2-981C-ED255C8ADE8A}" type="presOf" srcId="{9DD3424B-69A3-4347-8381-375D606CBB55}" destId="{93375344-5E8F-4AEF-8178-B9168328D53E}" srcOrd="1" destOrd="0" presId="urn:microsoft.com/office/officeart/2005/8/layout/matrix1"/>
    <dgm:cxn modelId="{0DCBC0B1-7660-40E6-9378-8C24815C6D82}" srcId="{9C2503E2-9D72-4BC8-BD03-7B558C3471FA}" destId="{CD4F13E4-A01F-4D0E-A01D-1F55DDE022AB}" srcOrd="0" destOrd="0" parTransId="{BCA82B12-3CE4-495A-A9D5-1135CA3B4E4D}" sibTransId="{4E35CD37-2A30-4521-99A2-0F31F4A6832C}"/>
    <dgm:cxn modelId="{2070DFB3-005E-47E8-85D6-E17FD696BE74}" type="presOf" srcId="{CD4F13E4-A01F-4D0E-A01D-1F55DDE022AB}" destId="{E3BD741D-5C4C-4DAB-8DA6-2DEE58526CD0}" srcOrd="0" destOrd="0" presId="urn:microsoft.com/office/officeart/2005/8/layout/matrix1"/>
    <dgm:cxn modelId="{24318B51-1857-4A6B-88DF-458082A45661}" type="presOf" srcId="{3DF8837E-EF0D-449F-B157-B5A6FBE8B37B}" destId="{A90428D3-8358-4A4D-B64E-B9186671751C}" srcOrd="0" destOrd="0" presId="urn:microsoft.com/office/officeart/2005/8/layout/matrix1"/>
    <dgm:cxn modelId="{30417D75-9303-4F34-AFD8-F1A183467925}" srcId="{CD4F13E4-A01F-4D0E-A01D-1F55DDE022AB}" destId="{9DD3424B-69A3-4347-8381-375D606CBB55}" srcOrd="2" destOrd="0" parTransId="{A0A9B2C4-893C-4461-9143-65354C7D6DD6}" sibTransId="{241BFDFB-C30C-4B66-96C7-2751BB2DC5B7}"/>
    <dgm:cxn modelId="{257CCB0B-DD03-4DDA-95C0-E4F56FE7C4C7}" type="presOf" srcId="{23DF0C77-26BF-498B-9867-A5822CCCCFEA}" destId="{81A88179-8613-418E-B827-800895DB119D}" srcOrd="0" destOrd="0" presId="urn:microsoft.com/office/officeart/2005/8/layout/matrix1"/>
    <dgm:cxn modelId="{53C6EA5F-24AA-418E-BAB4-B375399B9FB2}" srcId="{CD4F13E4-A01F-4D0E-A01D-1F55DDE022AB}" destId="{D1A54A36-E4C9-4814-BF8E-1567680B130A}" srcOrd="6" destOrd="0" parTransId="{3EEF9F04-5F35-4762-8BE6-CB4E7CD0EE9B}" sibTransId="{D2D7A61A-77FA-4DC5-8E7A-8DB83DAFC8ED}"/>
    <dgm:cxn modelId="{8357BA02-0F0A-4048-BC6E-3BB3B3C83AF6}" srcId="{CD4F13E4-A01F-4D0E-A01D-1F55DDE022AB}" destId="{3DF8837E-EF0D-449F-B157-B5A6FBE8B37B}" srcOrd="0" destOrd="0" parTransId="{CC967BDD-5F61-42AB-A4F7-0F47A867FD65}" sibTransId="{6621F690-679A-446A-B7C7-AADD371A6050}"/>
    <dgm:cxn modelId="{B213F58A-D272-4F97-BFCC-C27C1BAA99AA}" type="presOf" srcId="{5204D3C4-D69F-40E7-A8C9-40CFC68AE046}" destId="{4BE41F93-888E-432A-9A90-8D0A79977418}" srcOrd="1" destOrd="0" presId="urn:microsoft.com/office/officeart/2005/8/layout/matrix1"/>
    <dgm:cxn modelId="{5A68791B-9B02-4087-A62D-783FAA47C700}" srcId="{CD4F13E4-A01F-4D0E-A01D-1F55DDE022AB}" destId="{732B77F7-C8D0-4B80-8794-C7685CF6F1CF}" srcOrd="5" destOrd="0" parTransId="{5FA967CB-5E13-4144-9AC9-3F72943365DD}" sibTransId="{91A2242A-1C3E-495F-AE3A-6791E4C89D64}"/>
    <dgm:cxn modelId="{B95A95F3-C4CC-4CED-994A-9729D7D0BD01}" srcId="{CD4F13E4-A01F-4D0E-A01D-1F55DDE022AB}" destId="{8AFDFFA5-32DB-4368-B151-9F55246FE91A}" srcOrd="4" destOrd="0" parTransId="{D3CEE235-6DD4-40DB-B8E2-8E3BF18AFF19}" sibTransId="{4A1A2C6D-C808-439D-A6BD-46550081907A}"/>
    <dgm:cxn modelId="{B98598B1-7D23-4759-885E-4909AD757A13}" type="presOf" srcId="{3DF8837E-EF0D-449F-B157-B5A6FBE8B37B}" destId="{50B9619E-A80A-4708-A773-62FBF556FEB4}" srcOrd="1" destOrd="0" presId="urn:microsoft.com/office/officeart/2005/8/layout/matrix1"/>
    <dgm:cxn modelId="{E925B0AA-BFD0-4DA6-AE01-0C6996BA7A34}" type="presParOf" srcId="{C380747F-D7A2-4EE8-A157-2727A15B0881}" destId="{AF2D7BFF-3D2C-4E64-8094-09BC4E19A58C}" srcOrd="0" destOrd="0" presId="urn:microsoft.com/office/officeart/2005/8/layout/matrix1"/>
    <dgm:cxn modelId="{BEF49604-D9E0-42C6-9AA4-FE6F22E4610D}" type="presParOf" srcId="{AF2D7BFF-3D2C-4E64-8094-09BC4E19A58C}" destId="{A90428D3-8358-4A4D-B64E-B9186671751C}" srcOrd="0" destOrd="0" presId="urn:microsoft.com/office/officeart/2005/8/layout/matrix1"/>
    <dgm:cxn modelId="{6739DB19-3615-42CE-BD5F-1AD3796B7F41}" type="presParOf" srcId="{AF2D7BFF-3D2C-4E64-8094-09BC4E19A58C}" destId="{50B9619E-A80A-4708-A773-62FBF556FEB4}" srcOrd="1" destOrd="0" presId="urn:microsoft.com/office/officeart/2005/8/layout/matrix1"/>
    <dgm:cxn modelId="{47097AC9-82A7-49CE-B78B-73F87F75168F}" type="presParOf" srcId="{AF2D7BFF-3D2C-4E64-8094-09BC4E19A58C}" destId="{076798A8-DCFC-4472-89AA-9D8CAC0D14AA}" srcOrd="2" destOrd="0" presId="urn:microsoft.com/office/officeart/2005/8/layout/matrix1"/>
    <dgm:cxn modelId="{ED0278BD-1404-4418-8054-625949D44F2C}" type="presParOf" srcId="{AF2D7BFF-3D2C-4E64-8094-09BC4E19A58C}" destId="{4BE41F93-888E-432A-9A90-8D0A79977418}" srcOrd="3" destOrd="0" presId="urn:microsoft.com/office/officeart/2005/8/layout/matrix1"/>
    <dgm:cxn modelId="{7E790E0E-AF56-423F-9FAC-0F42EDAA65F8}" type="presParOf" srcId="{AF2D7BFF-3D2C-4E64-8094-09BC4E19A58C}" destId="{403BC01E-B8E4-4CA6-A04C-3FD13B07C717}" srcOrd="4" destOrd="0" presId="urn:microsoft.com/office/officeart/2005/8/layout/matrix1"/>
    <dgm:cxn modelId="{B1210155-D9DC-4870-9B41-896FBA79EDCA}" type="presParOf" srcId="{AF2D7BFF-3D2C-4E64-8094-09BC4E19A58C}" destId="{93375344-5E8F-4AEF-8178-B9168328D53E}" srcOrd="5" destOrd="0" presId="urn:microsoft.com/office/officeart/2005/8/layout/matrix1"/>
    <dgm:cxn modelId="{52CDEA93-5FF1-493A-B8D0-1DDA25137FEC}" type="presParOf" srcId="{AF2D7BFF-3D2C-4E64-8094-09BC4E19A58C}" destId="{81A88179-8613-418E-B827-800895DB119D}" srcOrd="6" destOrd="0" presId="urn:microsoft.com/office/officeart/2005/8/layout/matrix1"/>
    <dgm:cxn modelId="{A16846B6-795C-4B4E-96E7-BEA1B4564E06}" type="presParOf" srcId="{AF2D7BFF-3D2C-4E64-8094-09BC4E19A58C}" destId="{5B251143-036C-42BB-B186-9932F0055E35}" srcOrd="7" destOrd="0" presId="urn:microsoft.com/office/officeart/2005/8/layout/matrix1"/>
    <dgm:cxn modelId="{79B6DF5A-6CA1-4FA0-9805-29E6181D4D8A}" type="presParOf" srcId="{C380747F-D7A2-4EE8-A157-2727A15B0881}" destId="{E3BD741D-5C4C-4DAB-8DA6-2DEE58526CD0}"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4D4CC2-7021-441C-A9D7-821BF296FBEB}" type="doc">
      <dgm:prSet loTypeId="urn:microsoft.com/office/officeart/2005/8/layout/hList2#2" loCatId="list" qsTypeId="urn:microsoft.com/office/officeart/2005/8/quickstyle/simple1#6" qsCatId="simple" csTypeId="urn:microsoft.com/office/officeart/2005/8/colors/accent1_2#6" csCatId="accent1" phldr="1"/>
      <dgm:spPr/>
    </dgm:pt>
    <dgm:pt modelId="{E7DFA765-4917-4B8F-A2CB-8AB3A36F19B2}">
      <dgm:prSet phldrT="[Текст]"/>
      <dgm:spPr/>
      <dgm:t>
        <a:bodyPr/>
        <a:lstStyle/>
        <a:p>
          <a:r>
            <a:rPr lang="ru-RU" dirty="0" smtClean="0">
              <a:solidFill>
                <a:srgbClr val="002060"/>
              </a:solidFill>
            </a:rPr>
            <a:t>личностные</a:t>
          </a:r>
          <a:endParaRPr lang="ru-RU" dirty="0">
            <a:solidFill>
              <a:srgbClr val="002060"/>
            </a:solidFill>
          </a:endParaRPr>
        </a:p>
      </dgm:t>
    </dgm:pt>
    <dgm:pt modelId="{63426484-AF02-4145-9E57-90BC9EB3289F}" type="parTrans" cxnId="{CEB92E7C-5120-4CAA-B35F-EBEB3B490EA2}">
      <dgm:prSet/>
      <dgm:spPr/>
      <dgm:t>
        <a:bodyPr/>
        <a:lstStyle/>
        <a:p>
          <a:endParaRPr lang="ru-RU"/>
        </a:p>
      </dgm:t>
    </dgm:pt>
    <dgm:pt modelId="{D8A90FCD-C9E2-4CA3-835C-C09F671192D1}" type="sibTrans" cxnId="{CEB92E7C-5120-4CAA-B35F-EBEB3B490EA2}">
      <dgm:prSet/>
      <dgm:spPr/>
      <dgm:t>
        <a:bodyPr/>
        <a:lstStyle/>
        <a:p>
          <a:endParaRPr lang="ru-RU"/>
        </a:p>
      </dgm:t>
    </dgm:pt>
    <dgm:pt modelId="{1A3F7F4A-D4F5-4195-8FB5-A9AFA604E3C5}">
      <dgm:prSet custT="1"/>
      <dgm:spPr>
        <a:solidFill>
          <a:schemeClr val="tx2">
            <a:lumMod val="20000"/>
            <a:lumOff val="80000"/>
          </a:schemeClr>
        </a:solidFill>
      </dgm:spPr>
      <dgm:t>
        <a:bodyPr/>
        <a:lstStyle/>
        <a:p>
          <a:r>
            <a:rPr lang="ru-RU" sz="2000" dirty="0" smtClean="0">
              <a:solidFill>
                <a:schemeClr val="tx1"/>
              </a:solidFill>
            </a:rPr>
            <a:t>Освоение общемирового научного наследия</a:t>
          </a:r>
          <a:endParaRPr lang="ru-RU" sz="2000" dirty="0">
            <a:solidFill>
              <a:schemeClr val="tx1"/>
            </a:solidFill>
          </a:endParaRPr>
        </a:p>
      </dgm:t>
    </dgm:pt>
    <dgm:pt modelId="{CB468F40-3B01-4551-A70A-9CA310AE2A00}" type="parTrans" cxnId="{12080E43-4F0B-4E38-BF75-FC089B596B50}">
      <dgm:prSet/>
      <dgm:spPr/>
      <dgm:t>
        <a:bodyPr/>
        <a:lstStyle/>
        <a:p>
          <a:endParaRPr lang="ru-RU"/>
        </a:p>
      </dgm:t>
    </dgm:pt>
    <dgm:pt modelId="{FADBCDB2-28CA-4FF4-8C8D-FB9BAB54ECB9}" type="sibTrans" cxnId="{12080E43-4F0B-4E38-BF75-FC089B596B50}">
      <dgm:prSet/>
      <dgm:spPr/>
      <dgm:t>
        <a:bodyPr/>
        <a:lstStyle/>
        <a:p>
          <a:endParaRPr lang="ru-RU"/>
        </a:p>
      </dgm:t>
    </dgm:pt>
    <dgm:pt modelId="{901A0515-2080-4087-9C30-3E73D3A3D3DD}">
      <dgm:prSet custT="1"/>
      <dgm:spPr>
        <a:solidFill>
          <a:schemeClr val="tx2">
            <a:lumMod val="20000"/>
            <a:lumOff val="80000"/>
          </a:schemeClr>
        </a:solidFill>
      </dgm:spPr>
      <dgm:t>
        <a:bodyPr/>
        <a:lstStyle/>
        <a:p>
          <a:r>
            <a:rPr lang="ru-RU" sz="2000" dirty="0" smtClean="0">
              <a:solidFill>
                <a:schemeClr val="tx1"/>
              </a:solidFill>
            </a:rPr>
            <a:t>Ориентация в системе моральных ценностей</a:t>
          </a:r>
          <a:endParaRPr lang="ru-RU" sz="2000" dirty="0">
            <a:solidFill>
              <a:schemeClr val="tx1"/>
            </a:solidFill>
          </a:endParaRPr>
        </a:p>
      </dgm:t>
    </dgm:pt>
    <dgm:pt modelId="{5CBD6D23-54C8-4B84-B5A4-6CF2275FA845}" type="parTrans" cxnId="{3599ED48-C2D1-4E55-AA7A-74A22BC3AE85}">
      <dgm:prSet/>
      <dgm:spPr/>
      <dgm:t>
        <a:bodyPr/>
        <a:lstStyle/>
        <a:p>
          <a:endParaRPr lang="ru-RU"/>
        </a:p>
      </dgm:t>
    </dgm:pt>
    <dgm:pt modelId="{6B288FD6-C3BB-4F21-8A83-B1FDCD7CA04B}" type="sibTrans" cxnId="{3599ED48-C2D1-4E55-AA7A-74A22BC3AE85}">
      <dgm:prSet/>
      <dgm:spPr/>
      <dgm:t>
        <a:bodyPr/>
        <a:lstStyle/>
        <a:p>
          <a:endParaRPr lang="ru-RU"/>
        </a:p>
      </dgm:t>
    </dgm:pt>
    <dgm:pt modelId="{A0CA69A5-85FC-431E-AFD2-87EA8E37A6E7}">
      <dgm:prSet custT="1"/>
      <dgm:spPr>
        <a:solidFill>
          <a:schemeClr val="tx2">
            <a:lumMod val="20000"/>
            <a:lumOff val="80000"/>
          </a:schemeClr>
        </a:solidFill>
      </dgm:spPr>
      <dgm:t>
        <a:bodyPr/>
        <a:lstStyle/>
        <a:p>
          <a:r>
            <a:rPr lang="ru-RU" sz="2000" dirty="0" smtClean="0">
              <a:solidFill>
                <a:schemeClr val="tx1"/>
              </a:solidFill>
            </a:rPr>
            <a:t>Экологическое сознание</a:t>
          </a:r>
          <a:endParaRPr lang="ru-RU" sz="2000" dirty="0">
            <a:solidFill>
              <a:schemeClr val="tx1"/>
            </a:solidFill>
          </a:endParaRPr>
        </a:p>
      </dgm:t>
    </dgm:pt>
    <dgm:pt modelId="{427A8059-1F19-49A9-9D2E-E21F8C57424A}" type="parTrans" cxnId="{8E58A3F2-41B6-42C1-B88B-4747B96DFF17}">
      <dgm:prSet/>
      <dgm:spPr/>
      <dgm:t>
        <a:bodyPr/>
        <a:lstStyle/>
        <a:p>
          <a:endParaRPr lang="ru-RU"/>
        </a:p>
      </dgm:t>
    </dgm:pt>
    <dgm:pt modelId="{774739F4-E6CF-4D5C-B015-A896E2611221}" type="sibTrans" cxnId="{8E58A3F2-41B6-42C1-B88B-4747B96DFF17}">
      <dgm:prSet/>
      <dgm:spPr/>
      <dgm:t>
        <a:bodyPr/>
        <a:lstStyle/>
        <a:p>
          <a:endParaRPr lang="ru-RU"/>
        </a:p>
      </dgm:t>
    </dgm:pt>
    <dgm:pt modelId="{72182094-2FC4-4FC5-B3FE-F1A555A1CA78}">
      <dgm:prSet custT="1"/>
      <dgm:spPr>
        <a:solidFill>
          <a:schemeClr val="tx2">
            <a:lumMod val="20000"/>
            <a:lumOff val="80000"/>
          </a:schemeClr>
        </a:solidFill>
      </dgm:spPr>
      <dgm:t>
        <a:bodyPr/>
        <a:lstStyle/>
        <a:p>
          <a:r>
            <a:rPr lang="ru-RU" sz="2000" dirty="0" smtClean="0">
              <a:solidFill>
                <a:schemeClr val="tx1"/>
              </a:solidFill>
            </a:rPr>
            <a:t>Знание правил поведения в чрезвычайных ситуациях</a:t>
          </a:r>
          <a:endParaRPr lang="ru-RU" sz="2000" dirty="0">
            <a:solidFill>
              <a:schemeClr val="tx1"/>
            </a:solidFill>
          </a:endParaRPr>
        </a:p>
      </dgm:t>
    </dgm:pt>
    <dgm:pt modelId="{BA10BE53-4EE7-44A1-BBAF-BF5B11D7B3A1}" type="parTrans" cxnId="{E9661CCE-7499-4E25-89E8-209AE0C2AC89}">
      <dgm:prSet/>
      <dgm:spPr/>
      <dgm:t>
        <a:bodyPr/>
        <a:lstStyle/>
        <a:p>
          <a:endParaRPr lang="ru-RU"/>
        </a:p>
      </dgm:t>
    </dgm:pt>
    <dgm:pt modelId="{68D7779B-C1A0-4A6D-850A-C685DD1C9242}" type="sibTrans" cxnId="{E9661CCE-7499-4E25-89E8-209AE0C2AC89}">
      <dgm:prSet/>
      <dgm:spPr/>
      <dgm:t>
        <a:bodyPr/>
        <a:lstStyle/>
        <a:p>
          <a:endParaRPr lang="ru-RU"/>
        </a:p>
      </dgm:t>
    </dgm:pt>
    <dgm:pt modelId="{74954D08-2684-4918-8E09-266A5526EE79}">
      <dgm:prSet custT="1"/>
      <dgm:spPr>
        <a:solidFill>
          <a:schemeClr val="tx2">
            <a:lumMod val="20000"/>
            <a:lumOff val="80000"/>
          </a:schemeClr>
        </a:solidFill>
      </dgm:spPr>
      <dgm:t>
        <a:bodyPr/>
        <a:lstStyle/>
        <a:p>
          <a:r>
            <a:rPr lang="ru-RU" sz="2000" dirty="0" smtClean="0">
              <a:solidFill>
                <a:schemeClr val="tx1"/>
              </a:solidFill>
            </a:rPr>
            <a:t>Признание высокой ценности жизни</a:t>
          </a:r>
          <a:endParaRPr lang="ru-RU" sz="2000" dirty="0">
            <a:solidFill>
              <a:schemeClr val="tx1"/>
            </a:solidFill>
          </a:endParaRPr>
        </a:p>
      </dgm:t>
    </dgm:pt>
    <dgm:pt modelId="{E7340C8B-9ACE-403C-A148-A8BC2B00F6E0}" type="parTrans" cxnId="{B1FB0A85-AE2E-4E3E-9B10-AF8C5730C72C}">
      <dgm:prSet/>
      <dgm:spPr/>
      <dgm:t>
        <a:bodyPr/>
        <a:lstStyle/>
        <a:p>
          <a:endParaRPr lang="ru-RU"/>
        </a:p>
      </dgm:t>
    </dgm:pt>
    <dgm:pt modelId="{7371792C-F22E-4646-9A44-4249293048A1}" type="sibTrans" cxnId="{B1FB0A85-AE2E-4E3E-9B10-AF8C5730C72C}">
      <dgm:prSet/>
      <dgm:spPr/>
      <dgm:t>
        <a:bodyPr/>
        <a:lstStyle/>
        <a:p>
          <a:endParaRPr lang="ru-RU"/>
        </a:p>
      </dgm:t>
    </dgm:pt>
    <dgm:pt modelId="{AB079ED1-F52E-4A27-BA32-CE0130E9DD7A}">
      <dgm:prSet custT="1"/>
      <dgm:spPr>
        <a:solidFill>
          <a:schemeClr val="tx2">
            <a:lumMod val="20000"/>
            <a:lumOff val="80000"/>
          </a:schemeClr>
        </a:solidFill>
      </dgm:spPr>
      <dgm:t>
        <a:bodyPr/>
        <a:lstStyle/>
        <a:p>
          <a:r>
            <a:rPr lang="ru-RU" sz="2000" dirty="0" smtClean="0">
              <a:solidFill>
                <a:schemeClr val="tx1"/>
              </a:solidFill>
            </a:rPr>
            <a:t>Знание основ здорового образа жизни</a:t>
          </a:r>
          <a:endParaRPr lang="ru-RU" sz="2000" dirty="0">
            <a:solidFill>
              <a:schemeClr val="tx1"/>
            </a:solidFill>
          </a:endParaRPr>
        </a:p>
      </dgm:t>
    </dgm:pt>
    <dgm:pt modelId="{68F1F643-CD54-48B4-BA4D-74077BC310BF}" type="parTrans" cxnId="{2BEF43A6-E286-475A-93AC-7454D84DEFD9}">
      <dgm:prSet/>
      <dgm:spPr/>
      <dgm:t>
        <a:bodyPr/>
        <a:lstStyle/>
        <a:p>
          <a:endParaRPr lang="ru-RU"/>
        </a:p>
      </dgm:t>
    </dgm:pt>
    <dgm:pt modelId="{B39DB2F0-B851-4139-9A90-96178FED83E9}" type="sibTrans" cxnId="{2BEF43A6-E286-475A-93AC-7454D84DEFD9}">
      <dgm:prSet/>
      <dgm:spPr/>
      <dgm:t>
        <a:bodyPr/>
        <a:lstStyle/>
        <a:p>
          <a:endParaRPr lang="ru-RU"/>
        </a:p>
      </dgm:t>
    </dgm:pt>
    <dgm:pt modelId="{26FAEA54-AF55-4754-B6B1-44A338D1535A}">
      <dgm:prSet custT="1"/>
      <dgm:spPr>
        <a:solidFill>
          <a:schemeClr val="tx2">
            <a:lumMod val="20000"/>
            <a:lumOff val="80000"/>
          </a:schemeClr>
        </a:solidFill>
      </dgm:spPr>
      <dgm:t>
        <a:bodyPr/>
        <a:lstStyle/>
        <a:p>
          <a:r>
            <a:rPr lang="ru-RU" sz="2000" dirty="0" smtClean="0">
              <a:solidFill>
                <a:schemeClr val="tx1"/>
              </a:solidFill>
            </a:rPr>
            <a:t>становление </a:t>
          </a:r>
          <a:r>
            <a:rPr lang="ru-RU" sz="2000" dirty="0" err="1" smtClean="0">
              <a:solidFill>
                <a:schemeClr val="tx1"/>
              </a:solidFill>
            </a:rPr>
            <a:t>смыслообразующей</a:t>
          </a:r>
          <a:r>
            <a:rPr lang="ru-RU" sz="2000" dirty="0" smtClean="0">
              <a:solidFill>
                <a:schemeClr val="tx1"/>
              </a:solidFill>
            </a:rPr>
            <a:t> функции познавательного мотива</a:t>
          </a:r>
          <a:endParaRPr lang="ru-RU" sz="2000" dirty="0">
            <a:solidFill>
              <a:schemeClr val="tx1"/>
            </a:solidFill>
          </a:endParaRPr>
        </a:p>
      </dgm:t>
    </dgm:pt>
    <dgm:pt modelId="{2A941F09-296D-4696-AA88-9767F645BC22}" type="parTrans" cxnId="{ECF36F0F-04F0-4C6F-BC80-3EF8406C7103}">
      <dgm:prSet/>
      <dgm:spPr/>
      <dgm:t>
        <a:bodyPr/>
        <a:lstStyle/>
        <a:p>
          <a:endParaRPr lang="ru-RU"/>
        </a:p>
      </dgm:t>
    </dgm:pt>
    <dgm:pt modelId="{A217E881-3415-4DE5-8C79-71AE9B8AED3A}" type="sibTrans" cxnId="{ECF36F0F-04F0-4C6F-BC80-3EF8406C7103}">
      <dgm:prSet/>
      <dgm:spPr/>
      <dgm:t>
        <a:bodyPr/>
        <a:lstStyle/>
        <a:p>
          <a:endParaRPr lang="ru-RU"/>
        </a:p>
      </dgm:t>
    </dgm:pt>
    <dgm:pt modelId="{BE0C899C-65F7-4868-92E3-D9E40854EDFF}">
      <dgm:prSet custT="1"/>
      <dgm:spPr>
        <a:solidFill>
          <a:schemeClr val="tx2">
            <a:lumMod val="20000"/>
            <a:lumOff val="80000"/>
          </a:schemeClr>
        </a:solidFill>
      </dgm:spPr>
      <dgm:t>
        <a:bodyPr/>
        <a:lstStyle/>
        <a:p>
          <a:r>
            <a:rPr lang="ru-RU" sz="2000" dirty="0" smtClean="0">
              <a:solidFill>
                <a:schemeClr val="tx1"/>
              </a:solidFill>
            </a:rPr>
            <a:t>Уважение к истории науки  </a:t>
          </a:r>
          <a:endParaRPr lang="ru-RU" sz="2000" dirty="0">
            <a:solidFill>
              <a:schemeClr val="tx1"/>
            </a:solidFill>
          </a:endParaRPr>
        </a:p>
      </dgm:t>
    </dgm:pt>
    <dgm:pt modelId="{659D289A-61A6-484B-A61B-E585AEFB3F9B}" type="parTrans" cxnId="{CF8C9F3B-62BD-44F4-8238-57AA9DE6FF0B}">
      <dgm:prSet/>
      <dgm:spPr/>
      <dgm:t>
        <a:bodyPr/>
        <a:lstStyle/>
        <a:p>
          <a:endParaRPr lang="ru-RU"/>
        </a:p>
      </dgm:t>
    </dgm:pt>
    <dgm:pt modelId="{008ED156-12D6-425B-8EE5-A694A5954A64}" type="sibTrans" cxnId="{CF8C9F3B-62BD-44F4-8238-57AA9DE6FF0B}">
      <dgm:prSet/>
      <dgm:spPr/>
      <dgm:t>
        <a:bodyPr/>
        <a:lstStyle/>
        <a:p>
          <a:endParaRPr lang="ru-RU"/>
        </a:p>
      </dgm:t>
    </dgm:pt>
    <dgm:pt modelId="{01062B1E-7877-4F7A-86A1-3A7D81A06F42}" type="pres">
      <dgm:prSet presAssocID="{DA4D4CC2-7021-441C-A9D7-821BF296FBEB}" presName="linearFlow" presStyleCnt="0">
        <dgm:presLayoutVars>
          <dgm:dir/>
          <dgm:animLvl val="lvl"/>
          <dgm:resizeHandles/>
        </dgm:presLayoutVars>
      </dgm:prSet>
      <dgm:spPr/>
    </dgm:pt>
    <dgm:pt modelId="{DEAE59C7-C0C5-4A4F-8521-EB2EDE134C7A}" type="pres">
      <dgm:prSet presAssocID="{E7DFA765-4917-4B8F-A2CB-8AB3A36F19B2}" presName="compositeNode" presStyleCnt="0">
        <dgm:presLayoutVars>
          <dgm:bulletEnabled val="1"/>
        </dgm:presLayoutVars>
      </dgm:prSet>
      <dgm:spPr/>
    </dgm:pt>
    <dgm:pt modelId="{49BC2472-9CC0-4633-A29E-5FA143D4742E}" type="pres">
      <dgm:prSet presAssocID="{E7DFA765-4917-4B8F-A2CB-8AB3A36F19B2}" presName="image" presStyleLbl="fgImgPlace1" presStyleIdx="0" presStyleCnt="1" custLinFactNeighborX="-16872" custLinFactNeighborY="-13809"/>
      <dgm:spPr>
        <a:blipFill rotWithShape="0">
          <a:blip xmlns:r="http://schemas.openxmlformats.org/officeDocument/2006/relationships" r:embed="rId1"/>
          <a:stretch>
            <a:fillRect/>
          </a:stretch>
        </a:blipFill>
      </dgm:spPr>
    </dgm:pt>
    <dgm:pt modelId="{D408639B-15AE-416B-B1AE-C303DDF9B8B4}" type="pres">
      <dgm:prSet presAssocID="{E7DFA765-4917-4B8F-A2CB-8AB3A36F19B2}" presName="childNode" presStyleLbl="node1" presStyleIdx="0" presStyleCnt="1" custScaleX="104722" custScaleY="95640" custLinFactNeighborX="2479" custLinFactNeighborY="-1738">
        <dgm:presLayoutVars>
          <dgm:bulletEnabled val="1"/>
        </dgm:presLayoutVars>
      </dgm:prSet>
      <dgm:spPr/>
      <dgm:t>
        <a:bodyPr/>
        <a:lstStyle/>
        <a:p>
          <a:endParaRPr lang="ru-RU"/>
        </a:p>
      </dgm:t>
    </dgm:pt>
    <dgm:pt modelId="{357BF171-FF8A-4357-AC11-F601626F4D45}" type="pres">
      <dgm:prSet presAssocID="{E7DFA765-4917-4B8F-A2CB-8AB3A36F19B2}" presName="parentNode" presStyleLbl="revTx" presStyleIdx="0" presStyleCnt="1">
        <dgm:presLayoutVars>
          <dgm:chMax val="0"/>
          <dgm:bulletEnabled val="1"/>
        </dgm:presLayoutVars>
      </dgm:prSet>
      <dgm:spPr/>
      <dgm:t>
        <a:bodyPr/>
        <a:lstStyle/>
        <a:p>
          <a:endParaRPr lang="ru-RU"/>
        </a:p>
      </dgm:t>
    </dgm:pt>
  </dgm:ptLst>
  <dgm:cxnLst>
    <dgm:cxn modelId="{12080E43-4F0B-4E38-BF75-FC089B596B50}" srcId="{E7DFA765-4917-4B8F-A2CB-8AB3A36F19B2}" destId="{1A3F7F4A-D4F5-4195-8FB5-A9AFA604E3C5}" srcOrd="0" destOrd="0" parTransId="{CB468F40-3B01-4551-A70A-9CA310AE2A00}" sibTransId="{FADBCDB2-28CA-4FF4-8C8D-FB9BAB54ECB9}"/>
    <dgm:cxn modelId="{E9661CCE-7499-4E25-89E8-209AE0C2AC89}" srcId="{E7DFA765-4917-4B8F-A2CB-8AB3A36F19B2}" destId="{72182094-2FC4-4FC5-B3FE-F1A555A1CA78}" srcOrd="3" destOrd="0" parTransId="{BA10BE53-4EE7-44A1-BBAF-BF5B11D7B3A1}" sibTransId="{68D7779B-C1A0-4A6D-850A-C685DD1C9242}"/>
    <dgm:cxn modelId="{B1FB0A85-AE2E-4E3E-9B10-AF8C5730C72C}" srcId="{E7DFA765-4917-4B8F-A2CB-8AB3A36F19B2}" destId="{74954D08-2684-4918-8E09-266A5526EE79}" srcOrd="4" destOrd="0" parTransId="{E7340C8B-9ACE-403C-A148-A8BC2B00F6E0}" sibTransId="{7371792C-F22E-4646-9A44-4249293048A1}"/>
    <dgm:cxn modelId="{CF8C9F3B-62BD-44F4-8238-57AA9DE6FF0B}" srcId="{E7DFA765-4917-4B8F-A2CB-8AB3A36F19B2}" destId="{BE0C899C-65F7-4868-92E3-D9E40854EDFF}" srcOrd="7" destOrd="0" parTransId="{659D289A-61A6-484B-A61B-E585AEFB3F9B}" sibTransId="{008ED156-12D6-425B-8EE5-A694A5954A64}"/>
    <dgm:cxn modelId="{3599ED48-C2D1-4E55-AA7A-74A22BC3AE85}" srcId="{E7DFA765-4917-4B8F-A2CB-8AB3A36F19B2}" destId="{901A0515-2080-4087-9C30-3E73D3A3D3DD}" srcOrd="1" destOrd="0" parTransId="{5CBD6D23-54C8-4B84-B5A4-6CF2275FA845}" sibTransId="{6B288FD6-C3BB-4F21-8A83-B1FDCD7CA04B}"/>
    <dgm:cxn modelId="{ECF36F0F-04F0-4C6F-BC80-3EF8406C7103}" srcId="{E7DFA765-4917-4B8F-A2CB-8AB3A36F19B2}" destId="{26FAEA54-AF55-4754-B6B1-44A338D1535A}" srcOrd="6" destOrd="0" parTransId="{2A941F09-296D-4696-AA88-9767F645BC22}" sibTransId="{A217E881-3415-4DE5-8C79-71AE9B8AED3A}"/>
    <dgm:cxn modelId="{45356761-DAEA-4B8F-835A-1DFB8D4B89AC}" type="presOf" srcId="{A0CA69A5-85FC-431E-AFD2-87EA8E37A6E7}" destId="{D408639B-15AE-416B-B1AE-C303DDF9B8B4}" srcOrd="0" destOrd="2" presId="urn:microsoft.com/office/officeart/2005/8/layout/hList2#2"/>
    <dgm:cxn modelId="{31E7B6B3-80EE-4B80-B2C4-59B339766C7F}" type="presOf" srcId="{901A0515-2080-4087-9C30-3E73D3A3D3DD}" destId="{D408639B-15AE-416B-B1AE-C303DDF9B8B4}" srcOrd="0" destOrd="1" presId="urn:microsoft.com/office/officeart/2005/8/layout/hList2#2"/>
    <dgm:cxn modelId="{D5E10441-3A72-4C26-9712-24166C7F1DB5}" type="presOf" srcId="{BE0C899C-65F7-4868-92E3-D9E40854EDFF}" destId="{D408639B-15AE-416B-B1AE-C303DDF9B8B4}" srcOrd="0" destOrd="7" presId="urn:microsoft.com/office/officeart/2005/8/layout/hList2#2"/>
    <dgm:cxn modelId="{8E0D446F-A22A-40D2-92C3-F998BBE5B1A1}" type="presOf" srcId="{AB079ED1-F52E-4A27-BA32-CE0130E9DD7A}" destId="{D408639B-15AE-416B-B1AE-C303DDF9B8B4}" srcOrd="0" destOrd="5" presId="urn:microsoft.com/office/officeart/2005/8/layout/hList2#2"/>
    <dgm:cxn modelId="{CEB92E7C-5120-4CAA-B35F-EBEB3B490EA2}" srcId="{DA4D4CC2-7021-441C-A9D7-821BF296FBEB}" destId="{E7DFA765-4917-4B8F-A2CB-8AB3A36F19B2}" srcOrd="0" destOrd="0" parTransId="{63426484-AF02-4145-9E57-90BC9EB3289F}" sibTransId="{D8A90FCD-C9E2-4CA3-835C-C09F671192D1}"/>
    <dgm:cxn modelId="{0D5E4EAA-D2E1-446D-A258-F445B094D329}" type="presOf" srcId="{1A3F7F4A-D4F5-4195-8FB5-A9AFA604E3C5}" destId="{D408639B-15AE-416B-B1AE-C303DDF9B8B4}" srcOrd="0" destOrd="0" presId="urn:microsoft.com/office/officeart/2005/8/layout/hList2#2"/>
    <dgm:cxn modelId="{1D16FA93-C064-46BC-815B-BEEAD8D482AF}" type="presOf" srcId="{E7DFA765-4917-4B8F-A2CB-8AB3A36F19B2}" destId="{357BF171-FF8A-4357-AC11-F601626F4D45}" srcOrd="0" destOrd="0" presId="urn:microsoft.com/office/officeart/2005/8/layout/hList2#2"/>
    <dgm:cxn modelId="{C197D6E9-4EC2-459D-9D75-9483BCF37E23}" type="presOf" srcId="{72182094-2FC4-4FC5-B3FE-F1A555A1CA78}" destId="{D408639B-15AE-416B-B1AE-C303DDF9B8B4}" srcOrd="0" destOrd="3" presId="urn:microsoft.com/office/officeart/2005/8/layout/hList2#2"/>
    <dgm:cxn modelId="{C868963D-8C45-41C0-81F3-E84C7CDFA411}" type="presOf" srcId="{DA4D4CC2-7021-441C-A9D7-821BF296FBEB}" destId="{01062B1E-7877-4F7A-86A1-3A7D81A06F42}" srcOrd="0" destOrd="0" presId="urn:microsoft.com/office/officeart/2005/8/layout/hList2#2"/>
    <dgm:cxn modelId="{1841E8E5-F683-40C1-82AD-C441303B5129}" type="presOf" srcId="{74954D08-2684-4918-8E09-266A5526EE79}" destId="{D408639B-15AE-416B-B1AE-C303DDF9B8B4}" srcOrd="0" destOrd="4" presId="urn:microsoft.com/office/officeart/2005/8/layout/hList2#2"/>
    <dgm:cxn modelId="{3454D9C8-616C-4D22-8EBB-48F3139FD906}" type="presOf" srcId="{26FAEA54-AF55-4754-B6B1-44A338D1535A}" destId="{D408639B-15AE-416B-B1AE-C303DDF9B8B4}" srcOrd="0" destOrd="6" presId="urn:microsoft.com/office/officeart/2005/8/layout/hList2#2"/>
    <dgm:cxn modelId="{8E58A3F2-41B6-42C1-B88B-4747B96DFF17}" srcId="{E7DFA765-4917-4B8F-A2CB-8AB3A36F19B2}" destId="{A0CA69A5-85FC-431E-AFD2-87EA8E37A6E7}" srcOrd="2" destOrd="0" parTransId="{427A8059-1F19-49A9-9D2E-E21F8C57424A}" sibTransId="{774739F4-E6CF-4D5C-B015-A896E2611221}"/>
    <dgm:cxn modelId="{2BEF43A6-E286-475A-93AC-7454D84DEFD9}" srcId="{E7DFA765-4917-4B8F-A2CB-8AB3A36F19B2}" destId="{AB079ED1-F52E-4A27-BA32-CE0130E9DD7A}" srcOrd="5" destOrd="0" parTransId="{68F1F643-CD54-48B4-BA4D-74077BC310BF}" sibTransId="{B39DB2F0-B851-4139-9A90-96178FED83E9}"/>
    <dgm:cxn modelId="{80B57D71-982F-4505-AB58-350903412222}" type="presParOf" srcId="{01062B1E-7877-4F7A-86A1-3A7D81A06F42}" destId="{DEAE59C7-C0C5-4A4F-8521-EB2EDE134C7A}" srcOrd="0" destOrd="0" presId="urn:microsoft.com/office/officeart/2005/8/layout/hList2#2"/>
    <dgm:cxn modelId="{1D567AFC-3CF3-4289-AA55-9A697DAD194F}" type="presParOf" srcId="{DEAE59C7-C0C5-4A4F-8521-EB2EDE134C7A}" destId="{49BC2472-9CC0-4633-A29E-5FA143D4742E}" srcOrd="0" destOrd="0" presId="urn:microsoft.com/office/officeart/2005/8/layout/hList2#2"/>
    <dgm:cxn modelId="{BBA87CC8-F02D-459D-A444-04466882A301}" type="presParOf" srcId="{DEAE59C7-C0C5-4A4F-8521-EB2EDE134C7A}" destId="{D408639B-15AE-416B-B1AE-C303DDF9B8B4}" srcOrd="1" destOrd="0" presId="urn:microsoft.com/office/officeart/2005/8/layout/hList2#2"/>
    <dgm:cxn modelId="{677C8D29-F865-4C6A-88D2-9242FF22B544}" type="presParOf" srcId="{DEAE59C7-C0C5-4A4F-8521-EB2EDE134C7A}" destId="{357BF171-FF8A-4357-AC11-F601626F4D45}" srcOrd="2" destOrd="0" presId="urn:microsoft.com/office/officeart/2005/8/layout/hList2#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D383E3B-8781-4147-B6FE-7C8CF0CFD99E}" type="datetimeFigureOut">
              <a:rPr lang="ru-RU"/>
              <a:pPr>
                <a:defRPr/>
              </a:pPr>
              <a:t>13.02.2014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956DBC4-ED3C-4CF8-9197-0F23AEDE1459}"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FDB9DCB-8F06-4BD4-B66E-7EA684C4F311}" type="datetimeFigureOut">
              <a:rPr lang="ru-RU"/>
              <a:pPr>
                <a:defRPr/>
              </a:pPr>
              <a:t>13.02.2014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BCFDCE9-AF0D-4B17-B244-6913E7361EB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08DAB2-F8CF-40AA-99FE-BB94FFDDF450}" type="slidenum">
              <a:rPr lang="ru-RU" smtClean="0"/>
              <a:pPr/>
              <a:t>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Образ слайда 1"/>
          <p:cNvSpPr>
            <a:spLocks noGrp="1" noRot="1" noChangeAspect="1"/>
          </p:cNvSpPr>
          <p:nvPr>
            <p:ph type="sldImg"/>
          </p:nvPr>
        </p:nvSpPr>
        <p:spPr bwMode="auto">
          <a:noFill/>
          <a:ln>
            <a:solidFill>
              <a:srgbClr val="000000"/>
            </a:solidFill>
            <a:miter lim="800000"/>
            <a:headEnd/>
            <a:tailEnd/>
          </a:ln>
        </p:spPr>
      </p:sp>
      <p:sp>
        <p:nvSpPr>
          <p:cNvPr id="5632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63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FEC650-8BBC-468D-8805-ECEF54458B0D}" type="slidenum">
              <a:rPr lang="ru-RU" smtClean="0"/>
              <a:pPr/>
              <a:t>36</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84F87473-323E-4DBE-90A7-0B9AAC5F7677}" type="datetimeFigureOut">
              <a:rPr lang="ru-RU"/>
              <a:pPr>
                <a:defRPr/>
              </a:pPr>
              <a:t>13.02.2014</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39D8689-4C48-48D8-BA00-BA17E9F2CE97}" type="slidenum">
              <a:rPr lang="ru-RU"/>
              <a:pPr>
                <a:defRPr/>
              </a:pPr>
              <a:t>‹#›</a:t>
            </a:fld>
            <a:endParaRPr lang="ru-RU" dirty="0"/>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4384083-70F3-4357-9AC2-275AFBC49114}" type="datetimeFigureOut">
              <a:rPr lang="ru-RU"/>
              <a:pPr>
                <a:defRPr/>
              </a:pPr>
              <a:t>13.02.2014</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7CF797E-69CF-46A5-A233-9449D37E7276}" type="slidenum">
              <a:rPr lang="ru-RU"/>
              <a:pPr>
                <a:defRPr/>
              </a:pPr>
              <a:t>‹#›</a:t>
            </a:fld>
            <a:endParaRPr lang="ru-RU" dirty="0"/>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E5799B9-239B-41C3-828C-E483B6522DB0}" type="datetimeFigureOut">
              <a:rPr lang="ru-RU"/>
              <a:pPr>
                <a:defRPr/>
              </a:pPr>
              <a:t>13.02.2014</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2B8379F-9CBD-4601-A09C-D61C8296A61D}" type="slidenum">
              <a:rPr lang="ru-RU"/>
              <a:pPr>
                <a:defRPr/>
              </a:pPr>
              <a:t>‹#›</a:t>
            </a:fld>
            <a:endParaRPr lang="ru-RU" dirty="0"/>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9906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876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0"/>
            <a:ext cx="4038600" cy="2362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648200" y="4114800"/>
            <a:ext cx="4038600" cy="2362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Date Placeholder 3"/>
          <p:cNvSpPr>
            <a:spLocks noGrp="1"/>
          </p:cNvSpPr>
          <p:nvPr>
            <p:ph type="dt" sz="half" idx="10"/>
          </p:nvPr>
        </p:nvSpPr>
        <p:spPr/>
        <p:txBody>
          <a:bodyPr/>
          <a:lstStyle>
            <a:lvl1pPr>
              <a:defRPr/>
            </a:lvl1pPr>
          </a:lstStyle>
          <a:p>
            <a:pPr>
              <a:defRPr/>
            </a:pPr>
            <a:fld id="{9732975F-A08D-475A-B09C-97C78411FBEE}" type="datetimeFigureOut">
              <a:rPr lang="ru-RU"/>
              <a:pPr>
                <a:defRPr/>
              </a:pPr>
              <a:t>13.02.2014</a:t>
            </a:fld>
            <a:endParaRPr lang="ru-RU" dirty="0"/>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E63BCBFB-789D-41F6-BB46-F3633F5EF555}" type="slidenum">
              <a:rPr lang="ru-RU"/>
              <a:pPr>
                <a:defRPr/>
              </a:pPr>
              <a:t>‹#›</a:t>
            </a:fld>
            <a:endParaRPr lang="ru-RU" dirty="0"/>
          </a:p>
        </p:txBody>
      </p:sp>
    </p:spTree>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3"/>
          <p:cNvSpPr>
            <a:spLocks noGrp="1"/>
          </p:cNvSpPr>
          <p:nvPr>
            <p:ph type="dt" sz="half" idx="10"/>
          </p:nvPr>
        </p:nvSpPr>
        <p:spPr/>
        <p:txBody>
          <a:bodyPr/>
          <a:lstStyle>
            <a:lvl1pPr>
              <a:defRPr/>
            </a:lvl1pPr>
          </a:lstStyle>
          <a:p>
            <a:pPr>
              <a:defRPr/>
            </a:pPr>
            <a:fld id="{9CF57CE3-9966-420A-9D23-0F18ADA439F2}" type="datetimeFigureOut">
              <a:rPr lang="ru-RU"/>
              <a:pPr>
                <a:defRPr/>
              </a:pPr>
              <a:t>13.02.2014</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05A068C-F779-4B7F-AD43-DE6015C83F31}" type="slidenum">
              <a:rPr lang="ru-RU"/>
              <a:pPr>
                <a:defRPr/>
              </a:pPr>
              <a:t>‹#›</a:t>
            </a:fld>
            <a:endParaRPr lang="ru-RU" dirty="0"/>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C44FBAA1-C81B-4F21-A96B-5A1778358A40}" type="datetimeFigureOut">
              <a:rPr lang="ru-RU"/>
              <a:pPr>
                <a:defRPr/>
              </a:pPr>
              <a:t>13.02.2014</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1C5BAF8-9DB3-40CC-BD94-CA5E01583FF0}" type="slidenum">
              <a:rPr lang="ru-RU"/>
              <a:pPr>
                <a:defRPr/>
              </a:pPr>
              <a:t>‹#›</a:t>
            </a:fld>
            <a:endParaRPr lang="ru-RU" dirty="0"/>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15A8252-B3F2-4B00-939B-83AD112E1C8E}" type="datetimeFigureOut">
              <a:rPr lang="ru-RU"/>
              <a:pPr>
                <a:defRPr/>
              </a:pPr>
              <a:t>13.02.2014</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B78A810-1702-4C38-B6EC-382B14D495B8}" type="slidenum">
              <a:rPr lang="ru-RU"/>
              <a:pPr>
                <a:defRPr/>
              </a:pPr>
              <a:t>‹#›</a:t>
            </a:fld>
            <a:endParaRPr lang="ru-RU" dirty="0"/>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A1B5CC34-AA6F-4CB7-8869-4B126051AF6D}" type="datetimeFigureOut">
              <a:rPr lang="ru-RU"/>
              <a:pPr>
                <a:defRPr/>
              </a:pPr>
              <a:t>13.02.2014</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62DDEF0-9BA1-44B3-A7A6-12D6026764A8}" type="slidenum">
              <a:rPr lang="ru-RU"/>
              <a:pPr>
                <a:defRPr/>
              </a:pPr>
              <a:t>‹#›</a:t>
            </a:fld>
            <a:endParaRPr lang="ru-RU" dirty="0"/>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2D557699-4E9F-45E5-AA43-FCDEDCB2E775}" type="datetimeFigureOut">
              <a:rPr lang="ru-RU"/>
              <a:pPr>
                <a:defRPr/>
              </a:pPr>
              <a:t>13.02.2014</a:t>
            </a:fld>
            <a:endParaRPr lang="ru-RU" dirty="0"/>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0" name="Slide Number Placeholder 8"/>
          <p:cNvSpPr>
            <a:spLocks noGrp="1"/>
          </p:cNvSpPr>
          <p:nvPr>
            <p:ph type="sldNum" sz="quarter" idx="12"/>
          </p:nvPr>
        </p:nvSpPr>
        <p:spPr/>
        <p:txBody>
          <a:bodyPr/>
          <a:lstStyle>
            <a:lvl1pPr>
              <a:defRPr/>
            </a:lvl1pPr>
          </a:lstStyle>
          <a:p>
            <a:pPr>
              <a:defRPr/>
            </a:pPr>
            <a:fld id="{D25D1EA0-8D8D-4A95-BEE6-8CF21FA80EB7}" type="slidenum">
              <a:rPr lang="ru-RU"/>
              <a:pPr>
                <a:defRPr/>
              </a:pPr>
              <a:t>‹#›</a:t>
            </a:fld>
            <a:endParaRPr lang="ru-RU" dirty="0"/>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7642B56E-A1D3-4BB8-9430-C99E47CCED05}" type="datetimeFigureOut">
              <a:rPr lang="ru-RU"/>
              <a:pPr>
                <a:defRPr/>
              </a:pPr>
              <a:t>13.02.2014</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947871E3-89C2-4EF2-8E99-6AF507D8C0DF}" type="slidenum">
              <a:rPr lang="ru-RU"/>
              <a:pPr>
                <a:defRPr/>
              </a:pPr>
              <a:t>‹#›</a:t>
            </a:fld>
            <a:endParaRPr lang="ru-RU" dirty="0"/>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B35066-CFF7-4F19-AB81-6EF6A0F238CB}" type="datetimeFigureOut">
              <a:rPr lang="ru-RU"/>
              <a:pPr>
                <a:defRPr/>
              </a:pPr>
              <a:t>13.02.2014</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71CF4BB4-AA9A-4CAE-AE01-2716083FC81A}" type="slidenum">
              <a:rPr lang="ru-RU"/>
              <a:pPr>
                <a:defRPr/>
              </a:pPr>
              <a:t>‹#›</a:t>
            </a:fld>
            <a:endParaRPr lang="ru-RU" dirty="0"/>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26A6D0F7-B185-4BE4-BF13-277A4C580382}" type="datetimeFigureOut">
              <a:rPr lang="ru-RU"/>
              <a:pPr>
                <a:defRPr/>
              </a:pPr>
              <a:t>13.02.2014</a:t>
            </a:fld>
            <a:endParaRPr lang="ru-RU" dirty="0"/>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15A83AFA-FEAA-4CE3-B726-149AECF7635E}" type="slidenum">
              <a:rPr lang="ru-RU"/>
              <a:pPr>
                <a:defRPr/>
              </a:pPr>
              <a:t>‹#›</a:t>
            </a:fld>
            <a:endParaRPr lang="ru-RU" dirty="0"/>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B446D355-1875-462E-B0EA-971262B42181}" type="datetimeFigureOut">
              <a:rPr lang="ru-RU"/>
              <a:pPr>
                <a:defRPr/>
              </a:pPr>
              <a:t>13.02.2014</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556F926-4D5B-461A-AAB0-EB57DBAA1348}" type="slidenum">
              <a:rPr lang="ru-RU"/>
              <a:pPr>
                <a:defRPr/>
              </a:pPr>
              <a:t>‹#›</a:t>
            </a:fld>
            <a:endParaRPr lang="ru-RU" dirty="0"/>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a:defRPr/>
            </a:pPr>
            <a:fld id="{4D5082C1-3CCC-4DDD-B333-838C87FDF97D}" type="datetimeFigureOut">
              <a:rPr lang="ru-RU"/>
              <a:pPr>
                <a:defRPr/>
              </a:pPr>
              <a:t>13.02.2014</a:t>
            </a:fld>
            <a:endParaRPr lang="ru-RU"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defRPr>
            </a:lvl1pPr>
          </a:lstStyle>
          <a:p>
            <a:pPr>
              <a:defRPr/>
            </a:pPr>
            <a:endParaRPr lang="ru-RU"/>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defRPr>
            </a:lvl1pPr>
          </a:lstStyle>
          <a:p>
            <a:pPr>
              <a:defRPr/>
            </a:pPr>
            <a:fld id="{9DB189C1-B3D7-4757-ACF2-42E76B41F2C6}"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82" r:id="rId1"/>
    <p:sldLayoutId id="2147483781" r:id="rId2"/>
    <p:sldLayoutId id="2147483783" r:id="rId3"/>
    <p:sldLayoutId id="2147483780" r:id="rId4"/>
    <p:sldLayoutId id="2147483784" r:id="rId5"/>
    <p:sldLayoutId id="2147483779" r:id="rId6"/>
    <p:sldLayoutId id="2147483778" r:id="rId7"/>
    <p:sldLayoutId id="2147483785" r:id="rId8"/>
    <p:sldLayoutId id="2147483777" r:id="rId9"/>
    <p:sldLayoutId id="2147483776" r:id="rId10"/>
    <p:sldLayoutId id="2147483775" r:id="rId11"/>
    <p:sldLayoutId id="2147483774" r:id="rId12"/>
    <p:sldLayoutId id="2147483773" r:id="rId13"/>
  </p:sldLayoutIdLst>
  <p:transition spd="slow">
    <p:circle/>
  </p:transition>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yandex.ru/yandsearch?source=wiz&amp;fp=0&amp;text=%D1%81%D0%B2%D0%BE%D0%B4%D0%BD%D0%B0%D1%8F%20%D1%83%D0%BC%D1%81%D1%82%D0%B2%D0%B5%D0%BD%D0%BD%D0%B0%D1%8F%20%D0%BA%D0%B0%D1%80%D1%82%D0%B0%20%D0%BF%D0%BE%20%D0%B3%D0%BB%D0%B0%D0%B2%D0%B5%201&amp;noreask=1&amp;pos=10&amp;lr=47&amp;rpt=simage&amp;uinfo=ww-1349-wh-673-fw-1124-fh-467-pd-1&amp;img_url=http://www.litmir.net/BookBinary/122638/1333225046/i_005.jpg" TargetMode="External"/><Relationship Id="rId1" Type="http://schemas.openxmlformats.org/officeDocument/2006/relationships/slideLayout" Target="../slideLayouts/slideLayout4.xml"/><Relationship Id="rId4" Type="http://schemas.openxmlformats.org/officeDocument/2006/relationships/slide" Target="slide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hyperlink" Target="http://collegy.ucoz.ru/publ/" TargetMode="External"/><Relationship Id="rId2" Type="http://schemas.openxmlformats.org/officeDocument/2006/relationships/hyperlink" Target="//yandex.ru/clck/jsredir?from=yandex.ru%3Bfamilysearch%3Bweb%3B%3B%2Fweb%2Fitem%2Furlnav%2Cpos%2Cp3%2Csource%2Cweb%2Curl%2Cp0&amp;text=%D0%BA%D1%80%D0%B8%D1%82%D0%B8%D1%87%D0%B5%D1%81%D0%BA%D0%BE%D0%B5%20%D0%BC%D1%8B%D1%88%D0%BB%D0%B5%D0%BD%D0%B8%D0%B5%20%D0%B8%20%D0%BE%D1%81%D0%BD%D0%BE%D0%B2%D1%8B%20%D0%BE%D0%B1%D1%83%D1%87%D0%B5%D0%BD%D0%B8%D1%8F%20%D0%B8%20%D1%83%D1%87%D0%B5%D0%BD%D0%B8%D1%8F&amp;uuid=&amp;state=AiuY0DBWFJ4ePaEse6rgeKdnI0e4oXuRYo0IEhrXr7w9ELk3kAN9eWspSXlJBXO0x3y6gtk3nbV8bbBhpHV4MXWaIUmKjO9lCTMSKK2s3LRK-OxG6dvSs0vhM8mXmtHQ_CaT__23n8s4M-0Oqh_hUoY9vtZN-QbmE2E5uaLptVZQY3MedguwRtdjY6gvWQgwHCLhvw8jgMshe3J6TvLOk7VR4Nf3dgnnWgfl4jKdWqE&amp;data=UlNrNmk5WktYejR0eWJFYk1LdmtxakQ5M24wcTlCc0hHR0x4Smk4cHhxTjk1OWQ3dE9iYzIzMGpSa1V0RE9zTTBFb1ZOOGptc0xubmJPRkhjaE5qcVRhb05IWXpBRmdCYWJvbkJlVWU4ZkU&amp;b64e=2&amp;sign=177dd3cafc0092fac275bfe4d5df3c32&amp;keyno=0&amp;l10n=ru&amp;mc=0" TargetMode="External"/><Relationship Id="rId1" Type="http://schemas.openxmlformats.org/officeDocument/2006/relationships/slideLayout" Target="../slideLayouts/slideLayout7.xml"/><Relationship Id="rId5" Type="http://schemas.openxmlformats.org/officeDocument/2006/relationships/slide" Target="slide25.xml"/><Relationship Id="rId4" Type="http://schemas.openxmlformats.org/officeDocument/2006/relationships/hyperlink" Target="http://collegy.ucoz.ru/publ/53-1-0-1146" TargetMode="External"/></Relationships>
</file>

<file path=ppt/slides/_rels/slide3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188" y="692150"/>
            <a:ext cx="7848600" cy="2606675"/>
          </a:xfrm>
        </p:spPr>
        <p:txBody>
          <a:bodyPr/>
          <a:lstStyle/>
          <a:p>
            <a:pPr algn="ctr" eaLnBrk="1" fontAlgn="auto" hangingPunct="1">
              <a:spcAft>
                <a:spcPts val="0"/>
              </a:spcAft>
              <a:defRPr/>
            </a:pPr>
            <a:r>
              <a:rPr lang="ru-RU" sz="3200" dirty="0" smtClean="0"/>
              <a:t>Формирование информационной компетенции учащихся при изучении темы</a:t>
            </a:r>
            <a:br>
              <a:rPr lang="ru-RU" sz="3200" dirty="0" smtClean="0"/>
            </a:br>
            <a:r>
              <a:rPr lang="ru-RU" sz="3200" dirty="0" smtClean="0"/>
              <a:t> «Элементы квантовой физики»</a:t>
            </a:r>
            <a:br>
              <a:rPr lang="ru-RU" sz="3200" dirty="0" smtClean="0"/>
            </a:br>
            <a:r>
              <a:rPr lang="ru-RU" sz="3200" dirty="0" smtClean="0"/>
              <a:t>9 класс</a:t>
            </a:r>
            <a:endParaRPr lang="ru-RU" sz="3200" dirty="0"/>
          </a:p>
        </p:txBody>
      </p:sp>
      <p:sp>
        <p:nvSpPr>
          <p:cNvPr id="17410" name="Подзаголовок 2"/>
          <p:cNvSpPr>
            <a:spLocks noGrp="1"/>
          </p:cNvSpPr>
          <p:nvPr>
            <p:ph type="subTitle" idx="1"/>
          </p:nvPr>
        </p:nvSpPr>
        <p:spPr>
          <a:xfrm>
            <a:off x="684213" y="4581525"/>
            <a:ext cx="6400800" cy="1752600"/>
          </a:xfrm>
        </p:spPr>
        <p:txBody>
          <a:bodyPr/>
          <a:lstStyle/>
          <a:p>
            <a:pPr eaLnBrk="1" hangingPunct="1"/>
            <a:r>
              <a:rPr lang="ru-RU" smtClean="0">
                <a:solidFill>
                  <a:srgbClr val="57576E"/>
                </a:solidFill>
              </a:rPr>
              <a:t>Учитель Сугробова Н.В.</a:t>
            </a:r>
          </a:p>
          <a:p>
            <a:pPr eaLnBrk="1" hangingPunct="1"/>
            <a:r>
              <a:rPr lang="ru-RU" smtClean="0">
                <a:solidFill>
                  <a:srgbClr val="57576E"/>
                </a:solidFill>
              </a:rPr>
              <a:t>МБОУ СОШ № 128</a:t>
            </a:r>
          </a:p>
          <a:p>
            <a:pPr eaLnBrk="1" hangingPunct="1"/>
            <a:r>
              <a:rPr lang="ru-RU" smtClean="0">
                <a:solidFill>
                  <a:srgbClr val="57576E"/>
                </a:solidFill>
              </a:rPr>
              <a:t>Нижний Новгород</a:t>
            </a: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hangingPunct="1">
              <a:defRPr/>
            </a:pPr>
            <a:r>
              <a:rPr lang="ru-RU" b="1" dirty="0"/>
              <a:t>ЭЛЕМЕНТЫ КВАНТОВОЙ ФИЗИКИ</a:t>
            </a:r>
            <a:endParaRPr lang="ru-RU" dirty="0"/>
          </a:p>
        </p:txBody>
      </p:sp>
      <p:graphicFrame>
        <p:nvGraphicFramePr>
          <p:cNvPr id="4" name="Объект 8"/>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08038"/>
          </a:xfrm>
        </p:spPr>
        <p:txBody>
          <a:bodyPr/>
          <a:lstStyle/>
          <a:p>
            <a:pPr algn="ctr" eaLnBrk="1" hangingPunct="1">
              <a:defRPr/>
            </a:pPr>
            <a:r>
              <a:rPr lang="ru-RU" b="1" dirty="0" smtClean="0"/>
              <a:t>ПЛАНИРУЕМЫЕ РЕЗУЛЬТАТЫ</a:t>
            </a:r>
            <a:endParaRPr lang="ru-RU" b="1" dirty="0"/>
          </a:p>
        </p:txBody>
      </p:sp>
      <p:sp>
        <p:nvSpPr>
          <p:cNvPr id="3" name="Объект 2"/>
          <p:cNvSpPr>
            <a:spLocks noGrp="1"/>
          </p:cNvSpPr>
          <p:nvPr>
            <p:ph idx="1"/>
          </p:nvPr>
        </p:nvSpPr>
        <p:spPr>
          <a:xfrm>
            <a:off x="676275" y="1341438"/>
            <a:ext cx="8056563" cy="5327650"/>
          </a:xfrm>
        </p:spPr>
        <p:txBody>
          <a:bodyPr/>
          <a:lstStyle/>
          <a:p>
            <a:pPr algn="just" eaLnBrk="1" hangingPunct="1">
              <a:spcBef>
                <a:spcPts val="0"/>
              </a:spcBef>
              <a:defRPr/>
            </a:pPr>
            <a:r>
              <a:rPr lang="ru-RU" sz="1800" dirty="0" smtClean="0">
                <a:solidFill>
                  <a:schemeClr val="accent6">
                    <a:lumMod val="50000"/>
                  </a:schemeClr>
                </a:solidFill>
              </a:rPr>
              <a:t>распознавать </a:t>
            </a:r>
            <a:r>
              <a:rPr lang="ru-RU" sz="1800" dirty="0">
                <a:solidFill>
                  <a:schemeClr val="accent6">
                    <a:lumMod val="50000"/>
                  </a:schemeClr>
                </a:solidFill>
              </a:rPr>
              <a:t>квантовые </a:t>
            </a:r>
            <a:r>
              <a:rPr lang="ru-RU" sz="1800" dirty="0" smtClean="0">
                <a:solidFill>
                  <a:schemeClr val="accent6">
                    <a:lumMod val="50000"/>
                  </a:schemeClr>
                </a:solidFill>
              </a:rPr>
              <a:t>явления, объяснять их </a:t>
            </a:r>
            <a:r>
              <a:rPr lang="ru-RU" sz="1800" dirty="0">
                <a:solidFill>
                  <a:schemeClr val="accent6">
                    <a:lumMod val="50000"/>
                  </a:schemeClr>
                </a:solidFill>
              </a:rPr>
              <a:t>основные свойства или условия </a:t>
            </a:r>
            <a:r>
              <a:rPr lang="ru-RU" sz="1800" dirty="0" smtClean="0">
                <a:solidFill>
                  <a:schemeClr val="accent6">
                    <a:lumMod val="50000"/>
                  </a:schemeClr>
                </a:solidFill>
              </a:rPr>
              <a:t>протекания: </a:t>
            </a:r>
            <a:r>
              <a:rPr lang="ru-RU" sz="1800" dirty="0">
                <a:solidFill>
                  <a:schemeClr val="accent6">
                    <a:lumMod val="50000"/>
                  </a:schemeClr>
                </a:solidFill>
              </a:rPr>
              <a:t>естественная и искусственная радиоактивность, возникновение линейчатого спектра излучения;</a:t>
            </a:r>
          </a:p>
          <a:p>
            <a:pPr algn="just" eaLnBrk="1" hangingPunct="1">
              <a:spcBef>
                <a:spcPts val="0"/>
              </a:spcBef>
              <a:defRPr/>
            </a:pPr>
            <a:r>
              <a:rPr lang="ru-RU" sz="1800" dirty="0" smtClean="0">
                <a:solidFill>
                  <a:schemeClr val="accent6">
                    <a:lumMod val="50000"/>
                  </a:schemeClr>
                </a:solidFill>
              </a:rPr>
              <a:t>описывать изученные явления</a:t>
            </a:r>
            <a:r>
              <a:rPr lang="ru-RU" sz="1800" dirty="0">
                <a:solidFill>
                  <a:schemeClr val="accent6">
                    <a:lumMod val="50000"/>
                  </a:schemeClr>
                </a:solidFill>
              </a:rPr>
              <a:t>, используя физические величины: скорость электромагнитных волн, длина волны и частота света, период полураспада; </a:t>
            </a:r>
            <a:r>
              <a:rPr lang="ru-RU" sz="1800" dirty="0" smtClean="0">
                <a:solidFill>
                  <a:schemeClr val="accent6">
                    <a:lumMod val="50000"/>
                  </a:schemeClr>
                </a:solidFill>
              </a:rPr>
              <a:t>указывать </a:t>
            </a:r>
            <a:r>
              <a:rPr lang="ru-RU" sz="1800" dirty="0">
                <a:solidFill>
                  <a:schemeClr val="accent6">
                    <a:lumMod val="50000"/>
                  </a:schemeClr>
                </a:solidFill>
              </a:rPr>
              <a:t>формулы, связывающие данную физическую величину с другими величинами, вычислять значение физической величины;</a:t>
            </a:r>
          </a:p>
          <a:p>
            <a:pPr algn="just" eaLnBrk="1" hangingPunct="1">
              <a:spcBef>
                <a:spcPts val="0"/>
              </a:spcBef>
              <a:defRPr/>
            </a:pPr>
            <a:r>
              <a:rPr lang="ru-RU" sz="1800" dirty="0" smtClean="0">
                <a:solidFill>
                  <a:schemeClr val="accent6">
                    <a:lumMod val="50000"/>
                  </a:schemeClr>
                </a:solidFill>
              </a:rPr>
              <a:t>анализировать </a:t>
            </a:r>
            <a:r>
              <a:rPr lang="ru-RU" sz="1800" dirty="0">
                <a:solidFill>
                  <a:schemeClr val="accent6">
                    <a:lumMod val="50000"/>
                  </a:schemeClr>
                </a:solidFill>
              </a:rPr>
              <a:t>квантовые явления, </a:t>
            </a:r>
            <a:r>
              <a:rPr lang="ru-RU" sz="1800" dirty="0" smtClean="0">
                <a:solidFill>
                  <a:schemeClr val="accent6">
                    <a:lumMod val="50000"/>
                  </a:schemeClr>
                </a:solidFill>
              </a:rPr>
              <a:t>используя </a:t>
            </a:r>
            <a:r>
              <a:rPr lang="ru-RU" sz="1800" dirty="0">
                <a:solidFill>
                  <a:schemeClr val="accent6">
                    <a:lumMod val="50000"/>
                  </a:schemeClr>
                </a:solidFill>
              </a:rPr>
              <a:t>закон сохранения электрического заряда, закон сохранения массового </a:t>
            </a:r>
            <a:r>
              <a:rPr lang="ru-RU" sz="1800" dirty="0" smtClean="0">
                <a:solidFill>
                  <a:schemeClr val="accent6">
                    <a:lumMod val="50000"/>
                  </a:schemeClr>
                </a:solidFill>
              </a:rPr>
              <a:t>числа;</a:t>
            </a:r>
            <a:endParaRPr lang="ru-RU" sz="1800" dirty="0">
              <a:solidFill>
                <a:schemeClr val="accent6">
                  <a:lumMod val="50000"/>
                </a:schemeClr>
              </a:solidFill>
            </a:endParaRPr>
          </a:p>
          <a:p>
            <a:pPr algn="just" eaLnBrk="1" hangingPunct="1">
              <a:spcBef>
                <a:spcPts val="0"/>
              </a:spcBef>
              <a:defRPr/>
            </a:pPr>
            <a:r>
              <a:rPr lang="ru-RU" sz="1800" dirty="0" smtClean="0">
                <a:solidFill>
                  <a:schemeClr val="accent6">
                    <a:lumMod val="50000"/>
                  </a:schemeClr>
                </a:solidFill>
              </a:rPr>
              <a:t>различать </a:t>
            </a:r>
            <a:r>
              <a:rPr lang="ru-RU" sz="1800" dirty="0">
                <a:solidFill>
                  <a:schemeClr val="accent6">
                    <a:lumMod val="50000"/>
                  </a:schemeClr>
                </a:solidFill>
              </a:rPr>
              <a:t>основные признаки планетарной модели атома, </a:t>
            </a:r>
            <a:r>
              <a:rPr lang="ru-RU" sz="1800" dirty="0" smtClean="0">
                <a:solidFill>
                  <a:schemeClr val="accent6">
                    <a:lumMod val="50000"/>
                  </a:schemeClr>
                </a:solidFill>
              </a:rPr>
              <a:t>нуклонной </a:t>
            </a:r>
            <a:r>
              <a:rPr lang="ru-RU" sz="1800" dirty="0">
                <a:solidFill>
                  <a:schemeClr val="accent6">
                    <a:lumMod val="50000"/>
                  </a:schemeClr>
                </a:solidFill>
              </a:rPr>
              <a:t>модели атомного ядра;</a:t>
            </a:r>
          </a:p>
          <a:p>
            <a:pPr algn="just" eaLnBrk="1" hangingPunct="1">
              <a:spcBef>
                <a:spcPts val="0"/>
              </a:spcBef>
              <a:defRPr/>
            </a:pPr>
            <a:r>
              <a:rPr lang="ru-RU" sz="1800" dirty="0" smtClean="0">
                <a:solidFill>
                  <a:schemeClr val="accent6">
                    <a:lumMod val="50000"/>
                  </a:schemeClr>
                </a:solidFill>
              </a:rPr>
              <a:t>приводить </a:t>
            </a:r>
            <a:r>
              <a:rPr lang="ru-RU" sz="1800" dirty="0">
                <a:solidFill>
                  <a:schemeClr val="accent6">
                    <a:lumMod val="50000"/>
                  </a:schemeClr>
                </a:solidFill>
              </a:rPr>
              <a:t>примеры проявления в природе и практического использования радиоактивности, ядерных и термоядерных реакций, линейчатых </a:t>
            </a:r>
            <a:r>
              <a:rPr lang="ru-RU" sz="1800" dirty="0" smtClean="0">
                <a:solidFill>
                  <a:schemeClr val="accent6">
                    <a:lumMod val="50000"/>
                  </a:schemeClr>
                </a:solidFill>
              </a:rPr>
              <a:t>спектров;</a:t>
            </a:r>
          </a:p>
          <a:p>
            <a:pPr algn="just" eaLnBrk="1" hangingPunct="1">
              <a:spcBef>
                <a:spcPts val="0"/>
              </a:spcBef>
              <a:defRPr/>
            </a:pPr>
            <a:r>
              <a:rPr lang="ru-RU" sz="1800" dirty="0" smtClean="0">
                <a:solidFill>
                  <a:schemeClr val="accent6">
                    <a:lumMod val="50000"/>
                  </a:schemeClr>
                </a:solidFill>
              </a:rPr>
              <a:t>Объяснять принцип действия физических устройств: камера Вильсона, ядерный реактор, счетчик Гейгера</a:t>
            </a:r>
          </a:p>
          <a:p>
            <a:pPr algn="just" eaLnBrk="1" hangingPunct="1">
              <a:spcBef>
                <a:spcPts val="0"/>
              </a:spcBef>
              <a:defRPr/>
            </a:pPr>
            <a:r>
              <a:rPr lang="ru-RU" sz="1800" dirty="0" smtClean="0">
                <a:solidFill>
                  <a:schemeClr val="accent6">
                    <a:lumMod val="50000"/>
                  </a:schemeClr>
                </a:solidFill>
              </a:rPr>
              <a:t>использовать методы научного познания: наблюдение, гипотеза при изучении элементов квантовой физики</a:t>
            </a:r>
          </a:p>
          <a:p>
            <a:pPr algn="just" eaLnBrk="1" hangingPunct="1">
              <a:defRPr/>
            </a:pPr>
            <a:endParaRPr lang="ru-RU" sz="1800" dirty="0">
              <a:solidFill>
                <a:schemeClr val="accent6">
                  <a:lumMod val="50000"/>
                </a:schemeClr>
              </a:solidFill>
            </a:endParaRPr>
          </a:p>
          <a:p>
            <a:pPr eaLnBrk="1" hangingPunct="1">
              <a:defRPr/>
            </a:pPr>
            <a:endParaRPr lang="ru-RU" dirty="0"/>
          </a:p>
        </p:txBody>
      </p:sp>
      <p:sp>
        <p:nvSpPr>
          <p:cNvPr id="28675" name="TextBox 4"/>
          <p:cNvSpPr txBox="1">
            <a:spLocks noChangeArrowheads="1"/>
          </p:cNvSpPr>
          <p:nvPr/>
        </p:nvSpPr>
        <p:spPr bwMode="auto">
          <a:xfrm rot="-5400000">
            <a:off x="-2371725" y="4037013"/>
            <a:ext cx="5543550" cy="584200"/>
          </a:xfrm>
          <a:prstGeom prst="rect">
            <a:avLst/>
          </a:prstGeom>
          <a:noFill/>
          <a:ln w="9525">
            <a:noFill/>
            <a:miter lim="800000"/>
            <a:headEnd/>
            <a:tailEnd/>
          </a:ln>
        </p:spPr>
        <p:txBody>
          <a:bodyPr>
            <a:spAutoFit/>
          </a:bodyPr>
          <a:lstStyle/>
          <a:p>
            <a:pPr algn="ctr"/>
            <a:r>
              <a:rPr lang="ru-RU" sz="3200" b="1">
                <a:solidFill>
                  <a:srgbClr val="002060"/>
                </a:solidFill>
              </a:rPr>
              <a:t>ПРЕДМЕТНЫЕ</a:t>
            </a:r>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ru-RU" b="1" dirty="0" smtClean="0"/>
              <a:t>ПЛАНИРУЕМЫЕ РЕЗУЛЬТАТЫ</a:t>
            </a:r>
            <a:endParaRPr lang="ru-RU" b="1" dirty="0"/>
          </a:p>
        </p:txBody>
      </p:sp>
      <p:graphicFrame>
        <p:nvGraphicFramePr>
          <p:cNvPr id="4" name="Содержимое 4"/>
          <p:cNvGraphicFramePr>
            <a:graphicFrameLocks/>
          </p:cNvGraphicFramePr>
          <p:nvPr/>
        </p:nvGraphicFramePr>
        <p:xfrm>
          <a:off x="611560" y="1700808"/>
          <a:ext cx="8115328"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713" y="566738"/>
            <a:ext cx="8229600" cy="990600"/>
          </a:xfrm>
        </p:spPr>
        <p:txBody>
          <a:bodyPr/>
          <a:lstStyle/>
          <a:p>
            <a:pPr algn="ctr" eaLnBrk="1" hangingPunct="1">
              <a:defRPr/>
            </a:pPr>
            <a:r>
              <a:rPr lang="ru-RU" b="1" dirty="0" smtClean="0"/>
              <a:t>ПЛАНИРУЕМЫЕ РЕЗУЛЬТАТЫ</a:t>
            </a:r>
            <a:endParaRPr lang="ru-RU" b="1" dirty="0"/>
          </a:p>
        </p:txBody>
      </p:sp>
      <p:grpSp>
        <p:nvGrpSpPr>
          <p:cNvPr id="30722" name="Группа 8"/>
          <p:cNvGrpSpPr>
            <a:grpSpLocks/>
          </p:cNvGrpSpPr>
          <p:nvPr/>
        </p:nvGrpSpPr>
        <p:grpSpPr bwMode="auto">
          <a:xfrm>
            <a:off x="422275" y="1557338"/>
            <a:ext cx="430213" cy="4962525"/>
            <a:chOff x="-2682825" y="846046"/>
            <a:chExt cx="3610811" cy="4721508"/>
          </a:xfrm>
        </p:grpSpPr>
        <p:sp>
          <p:nvSpPr>
            <p:cNvPr id="10" name="Прямоугольник 9"/>
            <p:cNvSpPr/>
            <p:nvPr/>
          </p:nvSpPr>
          <p:spPr>
            <a:xfrm rot="16200000">
              <a:off x="-1366534" y="2558619"/>
              <a:ext cx="3789591" cy="7994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Прямоугольник 10"/>
            <p:cNvSpPr/>
            <p:nvPr/>
          </p:nvSpPr>
          <p:spPr>
            <a:xfrm rot="16200000">
              <a:off x="-3378078" y="1541299"/>
              <a:ext cx="4721508" cy="33310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706909" bIns="0" spcCol="1270"/>
            <a:lstStyle/>
            <a:p>
              <a:pPr algn="r" defTabSz="1911350">
                <a:lnSpc>
                  <a:spcPct val="90000"/>
                </a:lnSpc>
                <a:spcAft>
                  <a:spcPct val="35000"/>
                </a:spcAft>
                <a:defRPr/>
              </a:pPr>
              <a:r>
                <a:rPr lang="ru-RU" sz="4000" dirty="0" err="1">
                  <a:solidFill>
                    <a:srgbClr val="002060"/>
                  </a:solidFill>
                </a:rPr>
                <a:t>метапредметные</a:t>
              </a:r>
              <a:endParaRPr lang="ru-RU" sz="4000" dirty="0">
                <a:solidFill>
                  <a:srgbClr val="002060"/>
                </a:solidFill>
              </a:endParaRPr>
            </a:p>
          </p:txBody>
        </p:sp>
      </p:grpSp>
      <p:graphicFrame>
        <p:nvGraphicFramePr>
          <p:cNvPr id="24" name="Схема 23"/>
          <p:cNvGraphicFramePr/>
          <p:nvPr/>
        </p:nvGraphicFramePr>
        <p:xfrm>
          <a:off x="1187624" y="1732104"/>
          <a:ext cx="7704856" cy="493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713" y="566738"/>
            <a:ext cx="8229600" cy="990600"/>
          </a:xfrm>
        </p:spPr>
        <p:txBody>
          <a:bodyPr/>
          <a:lstStyle/>
          <a:p>
            <a:pPr algn="ctr" eaLnBrk="1" hangingPunct="1">
              <a:defRPr/>
            </a:pPr>
            <a:r>
              <a:rPr lang="ru-RU" b="1" dirty="0" smtClean="0"/>
              <a:t>ПЛАНИРУЕМЫЕ РЕЗУЛЬТАТЫ</a:t>
            </a:r>
            <a:endParaRPr lang="ru-RU" b="1" dirty="0"/>
          </a:p>
        </p:txBody>
      </p:sp>
      <p:grpSp>
        <p:nvGrpSpPr>
          <p:cNvPr id="31746" name="Группа 8"/>
          <p:cNvGrpSpPr>
            <a:grpSpLocks/>
          </p:cNvGrpSpPr>
          <p:nvPr/>
        </p:nvGrpSpPr>
        <p:grpSpPr bwMode="auto">
          <a:xfrm>
            <a:off x="541338" y="1295400"/>
            <a:ext cx="430212" cy="4962525"/>
            <a:chOff x="-2682825" y="846046"/>
            <a:chExt cx="3610811" cy="4721508"/>
          </a:xfrm>
        </p:grpSpPr>
        <p:sp>
          <p:nvSpPr>
            <p:cNvPr id="10" name="Прямоугольник 9"/>
            <p:cNvSpPr/>
            <p:nvPr/>
          </p:nvSpPr>
          <p:spPr>
            <a:xfrm rot="16200000">
              <a:off x="-1366531" y="2558618"/>
              <a:ext cx="3789592" cy="7994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Прямоугольник 10"/>
            <p:cNvSpPr/>
            <p:nvPr/>
          </p:nvSpPr>
          <p:spPr>
            <a:xfrm rot="16200000">
              <a:off x="-3378074" y="1541295"/>
              <a:ext cx="4721508" cy="33310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706909" bIns="0" spcCol="1270"/>
            <a:lstStyle/>
            <a:p>
              <a:pPr algn="r" defTabSz="1911350">
                <a:lnSpc>
                  <a:spcPct val="90000"/>
                </a:lnSpc>
                <a:spcAft>
                  <a:spcPct val="35000"/>
                </a:spcAft>
                <a:defRPr/>
              </a:pPr>
              <a:r>
                <a:rPr lang="ru-RU" sz="4000" dirty="0" err="1">
                  <a:solidFill>
                    <a:srgbClr val="002060"/>
                  </a:solidFill>
                </a:rPr>
                <a:t>метапредметные</a:t>
              </a:r>
              <a:endParaRPr lang="ru-RU" sz="4000" dirty="0">
                <a:solidFill>
                  <a:srgbClr val="002060"/>
                </a:solidFill>
              </a:endParaRPr>
            </a:p>
          </p:txBody>
        </p:sp>
      </p:grpSp>
      <p:graphicFrame>
        <p:nvGraphicFramePr>
          <p:cNvPr id="24" name="Схема 23"/>
          <p:cNvGraphicFramePr/>
          <p:nvPr/>
        </p:nvGraphicFramePr>
        <p:xfrm>
          <a:off x="1187624" y="1732104"/>
          <a:ext cx="7704856" cy="493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трелка влево 6"/>
          <p:cNvSpPr/>
          <p:nvPr/>
        </p:nvSpPr>
        <p:spPr>
          <a:xfrm rot="14002283">
            <a:off x="4778375" y="2889250"/>
            <a:ext cx="1060450" cy="508000"/>
          </a:xfrm>
          <a:prstGeom prst="leftArrow">
            <a:avLst>
              <a:gd name="adj1" fmla="val 60000"/>
              <a:gd name="adj2" fmla="val 5000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 name="Заголовок 1"/>
          <p:cNvSpPr>
            <a:spLocks noGrp="1"/>
          </p:cNvSpPr>
          <p:nvPr>
            <p:ph type="title"/>
          </p:nvPr>
        </p:nvSpPr>
        <p:spPr/>
        <p:txBody>
          <a:bodyPr>
            <a:normAutofit fontScale="90000"/>
          </a:bodyPr>
          <a:lstStyle/>
          <a:p>
            <a:pPr algn="ctr" eaLnBrk="1" hangingPunct="1">
              <a:defRPr/>
            </a:pPr>
            <a:r>
              <a:rPr lang="ru-RU" b="1" dirty="0" smtClean="0"/>
              <a:t>ЭЛЕМЕНТЫ КВАНТОВОЙ ФИЗИКИ</a:t>
            </a:r>
            <a:endParaRPr lang="ru-RU" b="1" dirty="0"/>
          </a:p>
        </p:txBody>
      </p:sp>
      <p:graphicFrame>
        <p:nvGraphicFramePr>
          <p:cNvPr id="5" name="Схема 4"/>
          <p:cNvGraphicFramePr/>
          <p:nvPr/>
        </p:nvGraphicFramePr>
        <p:xfrm>
          <a:off x="683568" y="1916832"/>
          <a:ext cx="741682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Штриховая стрелка вправо 10"/>
          <p:cNvSpPr/>
          <p:nvPr/>
        </p:nvSpPr>
        <p:spPr>
          <a:xfrm rot="5400000">
            <a:off x="4058444" y="4671219"/>
            <a:ext cx="539750" cy="38338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0" y="765175"/>
            <a:ext cx="2987675" cy="1549400"/>
          </a:xfrm>
        </p:spPr>
        <p:txBody>
          <a:bodyPr/>
          <a:lstStyle/>
          <a:p>
            <a:pPr eaLnBrk="1" hangingPunct="1">
              <a:defRPr/>
            </a:pPr>
            <a:r>
              <a:rPr lang="ru-RU" b="1" dirty="0" smtClean="0"/>
              <a:t>Возможности развития информационных умений </a:t>
            </a:r>
            <a:endParaRPr lang="ru-RU" b="1" dirty="0"/>
          </a:p>
        </p:txBody>
      </p:sp>
      <p:sp>
        <p:nvSpPr>
          <p:cNvPr id="12" name="Объект 11"/>
          <p:cNvSpPr>
            <a:spLocks noGrp="1"/>
          </p:cNvSpPr>
          <p:nvPr>
            <p:ph idx="1"/>
          </p:nvPr>
        </p:nvSpPr>
        <p:spPr>
          <a:xfrm>
            <a:off x="2971800" y="792163"/>
            <a:ext cx="5715000" cy="5578475"/>
          </a:xfrm>
        </p:spPr>
        <p:txBody>
          <a:bodyPr/>
          <a:lstStyle/>
          <a:p>
            <a:pPr eaLnBrk="1" hangingPunct="1">
              <a:defRPr/>
            </a:pPr>
            <a:r>
              <a:rPr lang="ru-RU" sz="2600" dirty="0" smtClean="0"/>
              <a:t>Поиск и выделение нужной информации из источников, представленных в разных формах (текст, рисунок, таблица, диаграмма, схема, опыт) </a:t>
            </a:r>
          </a:p>
          <a:p>
            <a:pPr eaLnBrk="1" hangingPunct="1">
              <a:defRPr/>
            </a:pPr>
            <a:r>
              <a:rPr lang="ru-RU" sz="2600" dirty="0" smtClean="0"/>
              <a:t>Работать с несколькими источниками</a:t>
            </a:r>
          </a:p>
          <a:p>
            <a:pPr eaLnBrk="1" hangingPunct="1">
              <a:defRPr/>
            </a:pPr>
            <a:r>
              <a:rPr lang="ru-RU" sz="2600" dirty="0" smtClean="0"/>
              <a:t>Определять, какой информации не хватает для решения учебной задачи</a:t>
            </a:r>
          </a:p>
          <a:p>
            <a:pPr eaLnBrk="1" hangingPunct="1">
              <a:defRPr/>
            </a:pPr>
            <a:r>
              <a:rPr lang="ru-RU" sz="2600" dirty="0" smtClean="0"/>
              <a:t>Планировать работу по изучению этой информации</a:t>
            </a:r>
          </a:p>
          <a:p>
            <a:pPr marL="0" indent="0" eaLnBrk="1" hangingPunct="1">
              <a:buFont typeface="Arial" charset="0"/>
              <a:buNone/>
              <a:defRPr/>
            </a:pPr>
            <a:endParaRPr lang="ru-RU" sz="2600" dirty="0" smtClean="0"/>
          </a:p>
          <a:p>
            <a:pPr eaLnBrk="1" hangingPunct="1">
              <a:defRPr/>
            </a:pPr>
            <a:endParaRPr lang="ru-RU" dirty="0"/>
          </a:p>
        </p:txBody>
      </p:sp>
      <p:sp>
        <p:nvSpPr>
          <p:cNvPr id="33795" name="Текст 12"/>
          <p:cNvSpPr>
            <a:spLocks noGrp="1"/>
          </p:cNvSpPr>
          <p:nvPr>
            <p:ph type="body" sz="half" idx="2"/>
          </p:nvPr>
        </p:nvSpPr>
        <p:spPr>
          <a:xfrm>
            <a:off x="250825" y="2636838"/>
            <a:ext cx="2139950" cy="3736975"/>
          </a:xfrm>
        </p:spPr>
        <p:txBody>
          <a:bodyPr/>
          <a:lstStyle/>
          <a:p>
            <a:pPr eaLnBrk="1" hangingPunct="1"/>
            <a:r>
              <a:rPr lang="ru-RU" sz="2000" b="1" smtClean="0">
                <a:solidFill>
                  <a:srgbClr val="002060"/>
                </a:solidFill>
              </a:rPr>
              <a:t>ПОЛУЧЕНИЕ ИНФОРМАЦИИ</a:t>
            </a:r>
          </a:p>
        </p:txBody>
      </p:sp>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0" y="765175"/>
            <a:ext cx="2879725" cy="1549400"/>
          </a:xfrm>
        </p:spPr>
        <p:txBody>
          <a:bodyPr/>
          <a:lstStyle/>
          <a:p>
            <a:pPr eaLnBrk="1" hangingPunct="1">
              <a:defRPr/>
            </a:pPr>
            <a:r>
              <a:rPr lang="ru-RU" b="1" dirty="0" smtClean="0"/>
              <a:t>Возможности развития информационных умений </a:t>
            </a:r>
            <a:endParaRPr lang="ru-RU" b="1" dirty="0"/>
          </a:p>
        </p:txBody>
      </p:sp>
      <p:sp>
        <p:nvSpPr>
          <p:cNvPr id="12" name="Объект 11"/>
          <p:cNvSpPr>
            <a:spLocks noGrp="1"/>
          </p:cNvSpPr>
          <p:nvPr>
            <p:ph idx="1"/>
          </p:nvPr>
        </p:nvSpPr>
        <p:spPr>
          <a:xfrm>
            <a:off x="2971800" y="792163"/>
            <a:ext cx="5715000" cy="5578475"/>
          </a:xfrm>
        </p:spPr>
        <p:txBody>
          <a:bodyPr/>
          <a:lstStyle/>
          <a:p>
            <a:pPr eaLnBrk="1" hangingPunct="1">
              <a:defRPr/>
            </a:pPr>
            <a:r>
              <a:rPr lang="ru-RU" sz="2000" dirty="0" smtClean="0"/>
              <a:t>Преобразование текста  в таблицу, схему, график и др. пространственно-графические и знаково-символические формы.</a:t>
            </a:r>
          </a:p>
          <a:p>
            <a:pPr eaLnBrk="1" hangingPunct="1">
              <a:defRPr/>
            </a:pPr>
            <a:r>
              <a:rPr lang="ru-RU" sz="2000" dirty="0" smtClean="0"/>
              <a:t>Структурирование текста: план, тезисы и др.</a:t>
            </a:r>
          </a:p>
          <a:p>
            <a:pPr eaLnBrk="1" hangingPunct="1">
              <a:defRPr/>
            </a:pPr>
            <a:r>
              <a:rPr lang="ru-RU" sz="2000" dirty="0" smtClean="0"/>
              <a:t>Задавать вопросы по тексту</a:t>
            </a:r>
          </a:p>
          <a:p>
            <a:pPr eaLnBrk="1" hangingPunct="1">
              <a:defRPr/>
            </a:pPr>
            <a:r>
              <a:rPr lang="ru-RU" sz="2000" dirty="0" smtClean="0"/>
              <a:t>Сопоставление текстовых и вне текстовых компонентов информации, информации из разных частей текста</a:t>
            </a:r>
          </a:p>
          <a:p>
            <a:pPr eaLnBrk="1" hangingPunct="1">
              <a:defRPr/>
            </a:pPr>
            <a:r>
              <a:rPr lang="ru-RU" sz="2000" dirty="0" smtClean="0"/>
              <a:t>Делать выводы из сформулированных посылок</a:t>
            </a:r>
          </a:p>
          <a:p>
            <a:pPr eaLnBrk="1" hangingPunct="1">
              <a:defRPr/>
            </a:pPr>
            <a:r>
              <a:rPr lang="ru-RU" sz="2000" dirty="0" smtClean="0"/>
              <a:t>Приводить доводы в подтверждение</a:t>
            </a:r>
          </a:p>
          <a:p>
            <a:pPr eaLnBrk="1" hangingPunct="1">
              <a:defRPr/>
            </a:pPr>
            <a:r>
              <a:rPr lang="ru-RU" sz="2000" dirty="0" smtClean="0"/>
              <a:t>Выводить заключение о намерении автора</a:t>
            </a:r>
          </a:p>
          <a:p>
            <a:pPr eaLnBrk="1" hangingPunct="1">
              <a:defRPr/>
            </a:pPr>
            <a:r>
              <a:rPr lang="ru-RU" sz="2000" dirty="0" smtClean="0"/>
              <a:t>Выявлять информацию, анализируя подтекст</a:t>
            </a:r>
          </a:p>
          <a:p>
            <a:pPr eaLnBrk="1" hangingPunct="1">
              <a:defRPr/>
            </a:pPr>
            <a:r>
              <a:rPr lang="ru-RU" sz="2000" dirty="0" smtClean="0"/>
              <a:t>Классификация, сравнение и обобщение информации</a:t>
            </a:r>
          </a:p>
          <a:p>
            <a:pPr eaLnBrk="1" hangingPunct="1">
              <a:defRPr/>
            </a:pPr>
            <a:endParaRPr lang="ru-RU" sz="2600" dirty="0" smtClean="0"/>
          </a:p>
          <a:p>
            <a:pPr marL="0" indent="0" eaLnBrk="1" hangingPunct="1">
              <a:buFont typeface="Arial" charset="0"/>
              <a:buNone/>
              <a:defRPr/>
            </a:pPr>
            <a:endParaRPr lang="ru-RU" sz="2600" dirty="0" smtClean="0"/>
          </a:p>
          <a:p>
            <a:pPr eaLnBrk="1" hangingPunct="1">
              <a:defRPr/>
            </a:pPr>
            <a:endParaRPr lang="ru-RU" dirty="0"/>
          </a:p>
        </p:txBody>
      </p:sp>
      <p:sp>
        <p:nvSpPr>
          <p:cNvPr id="34819" name="Текст 12"/>
          <p:cNvSpPr>
            <a:spLocks noGrp="1"/>
          </p:cNvSpPr>
          <p:nvPr>
            <p:ph type="body" sz="half" idx="2"/>
          </p:nvPr>
        </p:nvSpPr>
        <p:spPr>
          <a:xfrm>
            <a:off x="107950" y="2636838"/>
            <a:ext cx="2663825" cy="3736975"/>
          </a:xfrm>
        </p:spPr>
        <p:txBody>
          <a:bodyPr/>
          <a:lstStyle/>
          <a:p>
            <a:pPr eaLnBrk="1" hangingPunct="1"/>
            <a:r>
              <a:rPr lang="ru-RU" sz="2000" b="1" smtClean="0">
                <a:solidFill>
                  <a:srgbClr val="002060"/>
                </a:solidFill>
              </a:rPr>
              <a:t>ПРЕОБРАЗОВАНИЕ ИНФОРМАЦИИ</a:t>
            </a:r>
          </a:p>
          <a:p>
            <a:pPr eaLnBrk="1" hangingPunct="1"/>
            <a:r>
              <a:rPr lang="ru-RU" sz="2000" b="1" smtClean="0">
                <a:solidFill>
                  <a:srgbClr val="002060"/>
                </a:solidFill>
              </a:rPr>
              <a:t>И ЕЕ ИНТЕРПРЕТАЦИЯ, ОСМЫСЛЕНИЕ</a:t>
            </a: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0" y="765175"/>
            <a:ext cx="2879725" cy="1549400"/>
          </a:xfrm>
        </p:spPr>
        <p:txBody>
          <a:bodyPr/>
          <a:lstStyle/>
          <a:p>
            <a:pPr eaLnBrk="1" hangingPunct="1">
              <a:defRPr/>
            </a:pPr>
            <a:r>
              <a:rPr lang="ru-RU" b="1" dirty="0" smtClean="0"/>
              <a:t>Возможности развития информационных умений </a:t>
            </a:r>
            <a:endParaRPr lang="ru-RU" b="1" dirty="0"/>
          </a:p>
        </p:txBody>
      </p:sp>
      <p:sp>
        <p:nvSpPr>
          <p:cNvPr id="12" name="Объект 11"/>
          <p:cNvSpPr>
            <a:spLocks noGrp="1"/>
          </p:cNvSpPr>
          <p:nvPr>
            <p:ph idx="1"/>
          </p:nvPr>
        </p:nvSpPr>
        <p:spPr>
          <a:xfrm>
            <a:off x="2987675" y="692150"/>
            <a:ext cx="5715000" cy="6165850"/>
          </a:xfrm>
        </p:spPr>
        <p:txBody>
          <a:bodyPr/>
          <a:lstStyle/>
          <a:p>
            <a:pPr eaLnBrk="1" hangingPunct="1">
              <a:spcBef>
                <a:spcPts val="0"/>
              </a:spcBef>
              <a:defRPr/>
            </a:pPr>
            <a:r>
              <a:rPr lang="ru-RU" sz="2800" dirty="0" smtClean="0"/>
              <a:t>Использование информации для установления причинно-следственных связей</a:t>
            </a:r>
          </a:p>
          <a:p>
            <a:pPr eaLnBrk="1" hangingPunct="1">
              <a:spcBef>
                <a:spcPts val="0"/>
              </a:spcBef>
              <a:defRPr/>
            </a:pPr>
            <a:r>
              <a:rPr lang="ru-RU" sz="2800" dirty="0" smtClean="0"/>
              <a:t>Аргументация определенной точки зрения</a:t>
            </a:r>
          </a:p>
          <a:p>
            <a:pPr eaLnBrk="1" hangingPunct="1">
              <a:spcBef>
                <a:spcPts val="0"/>
              </a:spcBef>
              <a:defRPr/>
            </a:pPr>
            <a:r>
              <a:rPr lang="ru-RU" sz="2800" dirty="0" smtClean="0"/>
              <a:t>Строить логически связанные объяснения на основе информации</a:t>
            </a:r>
          </a:p>
          <a:p>
            <a:pPr eaLnBrk="1" hangingPunct="1">
              <a:spcBef>
                <a:spcPts val="0"/>
              </a:spcBef>
              <a:defRPr/>
            </a:pPr>
            <a:r>
              <a:rPr lang="ru-RU" sz="2800" dirty="0" smtClean="0"/>
              <a:t>Передача информации в устной (построение речевого сообщения), письменной форме, а также в форме гипермедиа</a:t>
            </a:r>
          </a:p>
          <a:p>
            <a:pPr eaLnBrk="1" hangingPunct="1">
              <a:defRPr/>
            </a:pPr>
            <a:endParaRPr lang="ru-RU" sz="2600" dirty="0" smtClean="0"/>
          </a:p>
          <a:p>
            <a:pPr marL="0" indent="0" eaLnBrk="1" hangingPunct="1">
              <a:buFont typeface="Arial" charset="0"/>
              <a:buNone/>
              <a:defRPr/>
            </a:pPr>
            <a:endParaRPr lang="ru-RU" sz="2600" dirty="0" smtClean="0"/>
          </a:p>
          <a:p>
            <a:pPr eaLnBrk="1" hangingPunct="1">
              <a:defRPr/>
            </a:pPr>
            <a:endParaRPr lang="ru-RU" dirty="0"/>
          </a:p>
        </p:txBody>
      </p:sp>
      <p:sp>
        <p:nvSpPr>
          <p:cNvPr id="35843" name="Текст 12"/>
          <p:cNvSpPr>
            <a:spLocks noGrp="1"/>
          </p:cNvSpPr>
          <p:nvPr>
            <p:ph type="body" sz="half" idx="2"/>
          </p:nvPr>
        </p:nvSpPr>
        <p:spPr>
          <a:xfrm>
            <a:off x="107950" y="2636838"/>
            <a:ext cx="2663825" cy="3736975"/>
          </a:xfrm>
        </p:spPr>
        <p:txBody>
          <a:bodyPr/>
          <a:lstStyle/>
          <a:p>
            <a:pPr eaLnBrk="1" hangingPunct="1"/>
            <a:r>
              <a:rPr lang="ru-RU" sz="2000" b="1" smtClean="0">
                <a:solidFill>
                  <a:srgbClr val="002060"/>
                </a:solidFill>
              </a:rPr>
              <a:t>ПРИМЕНЕНИЕ ИНФОРМАЦИИ И ЕЕ ПРЕДСТАВЛЕНИЕ</a:t>
            </a:r>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bwMode="auto"/>
        <p:txBody>
          <a:bodyPr wrap="square" numCol="1" anchorCtr="0" compatLnSpc="1">
            <a:prstTxWarp prst="textNoShape">
              <a:avLst/>
            </a:prstTxWarp>
            <a:normAutofit fontScale="90000"/>
          </a:bodyPr>
          <a:lstStyle/>
          <a:p>
            <a:pPr algn="ctr">
              <a:defRPr/>
            </a:pPr>
            <a:r>
              <a:rPr lang="ru-RU" dirty="0" smtClean="0"/>
              <a:t>Психологические особенности обучающихся</a:t>
            </a:r>
          </a:p>
        </p:txBody>
      </p:sp>
      <p:sp>
        <p:nvSpPr>
          <p:cNvPr id="36866" name="Rectangle 3"/>
          <p:cNvSpPr>
            <a:spLocks noGrp="1"/>
          </p:cNvSpPr>
          <p:nvPr>
            <p:ph type="body" idx="1"/>
          </p:nvPr>
        </p:nvSpPr>
        <p:spPr/>
        <p:txBody>
          <a:bodyPr/>
          <a:lstStyle/>
          <a:p>
            <a:endParaRPr lang="ru-RU" smtClean="0"/>
          </a:p>
        </p:txBody>
      </p:sp>
      <p:graphicFrame>
        <p:nvGraphicFramePr>
          <p:cNvPr id="3" name="Схема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кругленный прямоугольник 3"/>
          <p:cNvSpPr/>
          <p:nvPr/>
        </p:nvSpPr>
        <p:spPr>
          <a:xfrm>
            <a:off x="738188" y="2997200"/>
            <a:ext cx="2033587" cy="10795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Развивается рефлексивное мышление</a:t>
            </a:r>
            <a:endParaRPr lang="ru-RU" dirty="0"/>
          </a:p>
        </p:txBody>
      </p:sp>
      <p:sp>
        <p:nvSpPr>
          <p:cNvPr id="7" name="Скругленный прямоугольник 6"/>
          <p:cNvSpPr/>
          <p:nvPr/>
        </p:nvSpPr>
        <p:spPr>
          <a:xfrm>
            <a:off x="6300788" y="2819400"/>
            <a:ext cx="2303462" cy="133032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t>Способность рассуждать гипотетико-индуктивным способом, а также абстрактно-логически</a:t>
            </a:r>
            <a:endParaRPr lang="ru-RU" sz="1400" dirty="0"/>
          </a:p>
        </p:txBody>
      </p:sp>
      <p:sp>
        <p:nvSpPr>
          <p:cNvPr id="5" name="Скругленный прямоугольник 4"/>
          <p:cNvSpPr/>
          <p:nvPr/>
        </p:nvSpPr>
        <p:spPr>
          <a:xfrm>
            <a:off x="3563938" y="5445125"/>
            <a:ext cx="1944687" cy="863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t>Осознание своих интеллектуальных операций и управление ими</a:t>
            </a:r>
            <a:endParaRPr lang="ru-RU" sz="1400" dirty="0"/>
          </a:p>
        </p:txBody>
      </p:sp>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ru-RU" b="1" dirty="0" smtClean="0"/>
              <a:t>ПОЯСНИТЕЛЬНАЯ ЗАПИСКА</a:t>
            </a:r>
            <a:endParaRPr lang="ru-RU" b="1" dirty="0"/>
          </a:p>
        </p:txBody>
      </p:sp>
      <p:graphicFrame>
        <p:nvGraphicFramePr>
          <p:cNvPr id="8" name="Схема 7"/>
          <p:cNvGraphicFramePr/>
          <p:nvPr/>
        </p:nvGraphicFramePr>
        <p:xfrm>
          <a:off x="827584" y="1772816"/>
          <a:ext cx="777686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hangingPunct="1">
              <a:defRPr/>
            </a:pPr>
            <a:r>
              <a:rPr lang="ru-RU" b="1" dirty="0" smtClean="0"/>
              <a:t>МЕТОДЫ, ТЕХНОЛОГИИ, ПРИЕМЫ</a:t>
            </a:r>
            <a:endParaRPr lang="ru-RU" b="1" dirty="0"/>
          </a:p>
        </p:txBody>
      </p:sp>
      <p:graphicFrame>
        <p:nvGraphicFramePr>
          <p:cNvPr id="4" name="Объект 3"/>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446088" y="1624013"/>
            <a:ext cx="1436687" cy="72072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кластер</a:t>
            </a:r>
          </a:p>
        </p:txBody>
      </p:sp>
      <p:sp>
        <p:nvSpPr>
          <p:cNvPr id="6" name="Прямоугольник 5"/>
          <p:cNvSpPr/>
          <p:nvPr/>
        </p:nvSpPr>
        <p:spPr>
          <a:xfrm>
            <a:off x="85725" y="2776538"/>
            <a:ext cx="1944688" cy="57626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несоответствия</a:t>
            </a:r>
          </a:p>
        </p:txBody>
      </p:sp>
      <p:sp>
        <p:nvSpPr>
          <p:cNvPr id="7" name="Прямоугольник 6"/>
          <p:cNvSpPr/>
          <p:nvPr/>
        </p:nvSpPr>
        <p:spPr>
          <a:xfrm>
            <a:off x="301625" y="4478338"/>
            <a:ext cx="1368425" cy="79057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коллаж</a:t>
            </a:r>
          </a:p>
        </p:txBody>
      </p:sp>
      <p:sp>
        <p:nvSpPr>
          <p:cNvPr id="8" name="Прямоугольник 7"/>
          <p:cNvSpPr/>
          <p:nvPr/>
        </p:nvSpPr>
        <p:spPr>
          <a:xfrm>
            <a:off x="658813" y="5953125"/>
            <a:ext cx="1803400" cy="5762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err="1"/>
              <a:t>синквейн</a:t>
            </a:r>
            <a:endParaRPr lang="ru-RU" dirty="0"/>
          </a:p>
        </p:txBody>
      </p:sp>
      <p:sp>
        <p:nvSpPr>
          <p:cNvPr id="10" name="Прямоугольник 9"/>
          <p:cNvSpPr/>
          <p:nvPr/>
        </p:nvSpPr>
        <p:spPr>
          <a:xfrm>
            <a:off x="7286625" y="1624013"/>
            <a:ext cx="1368425" cy="72072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a:t>
            </a:r>
            <a:r>
              <a:rPr lang="ru-RU" dirty="0" err="1"/>
              <a:t>Fish-bone</a:t>
            </a:r>
            <a:r>
              <a:rPr lang="ru-RU" dirty="0"/>
              <a:t>”</a:t>
            </a:r>
          </a:p>
        </p:txBody>
      </p:sp>
      <p:sp>
        <p:nvSpPr>
          <p:cNvPr id="11" name="Прямоугольник 10"/>
          <p:cNvSpPr/>
          <p:nvPr/>
        </p:nvSpPr>
        <p:spPr>
          <a:xfrm>
            <a:off x="7431088" y="3063875"/>
            <a:ext cx="1368425" cy="5762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t>верно-неверно</a:t>
            </a:r>
            <a:endParaRPr lang="ru-RU" dirty="0"/>
          </a:p>
        </p:txBody>
      </p:sp>
      <p:sp>
        <p:nvSpPr>
          <p:cNvPr id="13" name="Прямоугольник 12"/>
          <p:cNvSpPr/>
          <p:nvPr/>
        </p:nvSpPr>
        <p:spPr>
          <a:xfrm>
            <a:off x="7775575" y="4589463"/>
            <a:ext cx="1368425" cy="68421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Алгоритм Цицерона</a:t>
            </a:r>
          </a:p>
        </p:txBody>
      </p:sp>
      <p:sp>
        <p:nvSpPr>
          <p:cNvPr id="14" name="Прямоугольник 13"/>
          <p:cNvSpPr/>
          <p:nvPr/>
        </p:nvSpPr>
        <p:spPr>
          <a:xfrm>
            <a:off x="6494463" y="6051550"/>
            <a:ext cx="2160587" cy="50323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виртуальный гость</a:t>
            </a: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hangingPunct="1">
              <a:defRPr/>
            </a:pPr>
            <a:r>
              <a:rPr lang="ru-RU" b="1" dirty="0" smtClean="0"/>
              <a:t>ПОУРОЧНОЕ  ПЛАНРОВАНИЕ</a:t>
            </a:r>
            <a:br>
              <a:rPr lang="ru-RU" b="1" dirty="0" smtClean="0"/>
            </a:br>
            <a:r>
              <a:rPr lang="ru-RU" b="1" dirty="0" smtClean="0">
                <a:solidFill>
                  <a:srgbClr val="002060"/>
                </a:solidFill>
              </a:rPr>
              <a:t>УМК</a:t>
            </a:r>
            <a:r>
              <a:rPr lang="ru-RU" b="1" dirty="0" smtClean="0"/>
              <a:t> </a:t>
            </a:r>
            <a:r>
              <a:rPr lang="ru-RU" sz="3100" b="1" dirty="0" smtClean="0">
                <a:solidFill>
                  <a:srgbClr val="002060"/>
                </a:solidFill>
              </a:rPr>
              <a:t>ПУРЫШЕВОЙ Н.С., ВАЖЕЕВСКОЙ Н.Е.</a:t>
            </a:r>
            <a:endParaRPr lang="ru-RU" sz="3100" b="1" dirty="0">
              <a:solidFill>
                <a:srgbClr val="002060"/>
              </a:solidFill>
            </a:endParaRPr>
          </a:p>
        </p:txBody>
      </p:sp>
      <p:sp>
        <p:nvSpPr>
          <p:cNvPr id="3" name="Объект 2"/>
          <p:cNvSpPr>
            <a:spLocks noGrp="1"/>
          </p:cNvSpPr>
          <p:nvPr>
            <p:ph idx="1"/>
          </p:nvPr>
        </p:nvSpPr>
        <p:spPr>
          <a:xfrm>
            <a:off x="457200" y="1600200"/>
            <a:ext cx="8229600" cy="5141913"/>
          </a:xfrm>
        </p:spPr>
        <p:txBody>
          <a:bodyPr/>
          <a:lstStyle/>
          <a:p>
            <a:pPr marL="457200" indent="-457200" eaLnBrk="1" hangingPunct="1">
              <a:buClr>
                <a:schemeClr val="tx2">
                  <a:lumMod val="75000"/>
                </a:schemeClr>
              </a:buClr>
              <a:buFont typeface="Arial" charset="0"/>
              <a:buAutoNum type="arabicPeriod"/>
              <a:defRPr/>
            </a:pPr>
            <a:r>
              <a:rPr lang="ru-RU" sz="2200" dirty="0" smtClean="0"/>
              <a:t>Фотоэффект*</a:t>
            </a:r>
          </a:p>
          <a:p>
            <a:pPr marL="457200" indent="-457200" eaLnBrk="1" hangingPunct="1">
              <a:buClr>
                <a:schemeClr val="tx2">
                  <a:lumMod val="75000"/>
                </a:schemeClr>
              </a:buClr>
              <a:buFont typeface="Arial" charset="0"/>
              <a:buAutoNum type="arabicPeriod"/>
              <a:defRPr/>
            </a:pPr>
            <a:r>
              <a:rPr lang="ru-RU" sz="2200" dirty="0"/>
              <a:t>Спектры испускания и </a:t>
            </a:r>
            <a:r>
              <a:rPr lang="ru-RU" sz="2200" dirty="0" smtClean="0"/>
              <a:t>поглощен</a:t>
            </a:r>
            <a:r>
              <a:rPr lang="ru-RU" sz="2200" dirty="0"/>
              <a:t>ия</a:t>
            </a:r>
          </a:p>
          <a:p>
            <a:pPr marL="457200" indent="-457200" eaLnBrk="1" hangingPunct="1">
              <a:buClr>
                <a:schemeClr val="tx2">
                  <a:lumMod val="75000"/>
                </a:schemeClr>
              </a:buClr>
              <a:buFont typeface="Arial" charset="0"/>
              <a:buAutoNum type="arabicPeriod"/>
              <a:defRPr/>
            </a:pPr>
            <a:r>
              <a:rPr lang="ru-RU" sz="2200" dirty="0" smtClean="0"/>
              <a:t>Строение атома. </a:t>
            </a:r>
          </a:p>
          <a:p>
            <a:pPr marL="457200" indent="-457200" eaLnBrk="1" hangingPunct="1">
              <a:buClr>
                <a:schemeClr val="tx2">
                  <a:lumMod val="75000"/>
                </a:schemeClr>
              </a:buClr>
              <a:buFont typeface="Arial" charset="0"/>
              <a:buAutoNum type="arabicPeriod"/>
              <a:defRPr/>
            </a:pPr>
            <a:r>
              <a:rPr lang="ru-RU" sz="2200" dirty="0" smtClean="0"/>
              <a:t>Радиоактивность. Состав атомного ядра.</a:t>
            </a:r>
          </a:p>
          <a:p>
            <a:pPr marL="457200" indent="-457200" eaLnBrk="1" hangingPunct="1">
              <a:buClr>
                <a:schemeClr val="tx2">
                  <a:lumMod val="75000"/>
                </a:schemeClr>
              </a:buClr>
              <a:buFont typeface="Arial" charset="0"/>
              <a:buAutoNum type="arabicPeriod"/>
              <a:defRPr/>
            </a:pPr>
            <a:r>
              <a:rPr lang="ru-RU" sz="2200" dirty="0" smtClean="0"/>
              <a:t>Радиоактивные превращения</a:t>
            </a:r>
          </a:p>
          <a:p>
            <a:pPr marL="457200" indent="-457200" eaLnBrk="1" hangingPunct="1">
              <a:buClr>
                <a:schemeClr val="tx2">
                  <a:lumMod val="75000"/>
                </a:schemeClr>
              </a:buClr>
              <a:buFont typeface="Arial" charset="0"/>
              <a:buAutoNum type="arabicPeriod"/>
              <a:defRPr/>
            </a:pPr>
            <a:r>
              <a:rPr lang="ru-RU" sz="2200" dirty="0" smtClean="0"/>
              <a:t>Ядерные силы</a:t>
            </a:r>
          </a:p>
          <a:p>
            <a:pPr marL="457200" indent="-457200" eaLnBrk="1" hangingPunct="1">
              <a:buClr>
                <a:schemeClr val="tx2">
                  <a:lumMod val="75000"/>
                </a:schemeClr>
              </a:buClr>
              <a:buFont typeface="Arial" charset="0"/>
              <a:buAutoNum type="arabicPeriod"/>
              <a:defRPr/>
            </a:pPr>
            <a:r>
              <a:rPr lang="ru-RU" sz="2200" dirty="0" smtClean="0"/>
              <a:t>Ядерные реакции</a:t>
            </a:r>
          </a:p>
          <a:p>
            <a:pPr marL="457200" indent="-457200" eaLnBrk="1" hangingPunct="1">
              <a:buClr>
                <a:schemeClr val="tx2">
                  <a:lumMod val="75000"/>
                </a:schemeClr>
              </a:buClr>
              <a:buFont typeface="Arial" charset="0"/>
              <a:buAutoNum type="arabicPeriod"/>
              <a:defRPr/>
            </a:pPr>
            <a:r>
              <a:rPr lang="ru-RU" sz="2200" dirty="0" smtClean="0"/>
              <a:t>Деление ядер урана. Цепная реакция. Ядерный реактор*. Ядерная энергетика*.</a:t>
            </a:r>
          </a:p>
          <a:p>
            <a:pPr marL="457200" indent="-457200" eaLnBrk="1" hangingPunct="1">
              <a:buClr>
                <a:schemeClr val="tx2">
                  <a:lumMod val="75000"/>
                </a:schemeClr>
              </a:buClr>
              <a:buFont typeface="Arial" charset="0"/>
              <a:buAutoNum type="arabicPeriod"/>
              <a:defRPr/>
            </a:pPr>
            <a:r>
              <a:rPr lang="ru-RU" sz="2200" dirty="0" smtClean="0"/>
              <a:t>Термоядерные реакции. Кратковременная контрольная работа.</a:t>
            </a:r>
          </a:p>
          <a:p>
            <a:pPr marL="457200" indent="-457200" eaLnBrk="1" hangingPunct="1">
              <a:buClr>
                <a:schemeClr val="tx2">
                  <a:lumMod val="75000"/>
                </a:schemeClr>
              </a:buClr>
              <a:buFont typeface="Arial" charset="0"/>
              <a:buAutoNum type="arabicPeriod"/>
              <a:defRPr/>
            </a:pPr>
            <a:r>
              <a:rPr lang="ru-RU" sz="2200" dirty="0" smtClean="0"/>
              <a:t>Действия радиоактивных излучений. Элементарные частицы*.</a:t>
            </a:r>
          </a:p>
          <a:p>
            <a:pPr marL="457200" indent="-457200" eaLnBrk="1" hangingPunct="1">
              <a:buFont typeface="Arial" charset="0"/>
              <a:buAutoNum type="arabicPeriod"/>
              <a:defRPr/>
            </a:pPr>
            <a:endParaRPr lang="ru-RU" dirty="0" smtClean="0"/>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hangingPunct="1">
              <a:defRPr/>
            </a:pPr>
            <a:r>
              <a:rPr lang="ru-RU" b="1" dirty="0" smtClean="0"/>
              <a:t>МОТИВАЦИЯ К УЧЕБНОЙ ДЕЯТЕЛЬНОСТИ</a:t>
            </a:r>
            <a:endParaRPr lang="ru-RU" b="1" dirty="0"/>
          </a:p>
        </p:txBody>
      </p:sp>
      <p:sp>
        <p:nvSpPr>
          <p:cNvPr id="7" name="Текст 6"/>
          <p:cNvSpPr>
            <a:spLocks noGrp="1"/>
          </p:cNvSpPr>
          <p:nvPr>
            <p:ph type="body" idx="1"/>
          </p:nvPr>
        </p:nvSpPr>
        <p:spPr>
          <a:xfrm>
            <a:off x="457200" y="1676400"/>
            <a:ext cx="3932238" cy="744538"/>
          </a:xfrm>
        </p:spPr>
        <p:txBody>
          <a:bodyPr>
            <a:normAutofit fontScale="92500" lnSpcReduction="20000"/>
          </a:bodyPr>
          <a:lstStyle/>
          <a:p>
            <a:pPr algn="l" eaLnBrk="1" hangingPunct="1">
              <a:defRPr/>
            </a:pPr>
            <a:r>
              <a:rPr lang="ru-RU" sz="2400" dirty="0" smtClean="0">
                <a:solidFill>
                  <a:schemeClr val="bg2">
                    <a:lumMod val="10000"/>
                  </a:schemeClr>
                </a:solidFill>
              </a:rPr>
              <a:t>Урок</a:t>
            </a:r>
            <a:r>
              <a:rPr lang="ru-RU" dirty="0" smtClean="0"/>
              <a:t> </a:t>
            </a:r>
            <a:r>
              <a:rPr lang="ru-RU" sz="2600" dirty="0" smtClean="0">
                <a:solidFill>
                  <a:schemeClr val="bg2">
                    <a:lumMod val="10000"/>
                  </a:schemeClr>
                </a:solidFill>
              </a:rPr>
              <a:t>10.   Действие радиоактивных излучений</a:t>
            </a:r>
            <a:endParaRPr lang="ru-RU" sz="2600" dirty="0">
              <a:solidFill>
                <a:schemeClr val="bg2">
                  <a:lumMod val="10000"/>
                </a:schemeClr>
              </a:solidFill>
            </a:endParaRPr>
          </a:p>
        </p:txBody>
      </p:sp>
      <p:sp>
        <p:nvSpPr>
          <p:cNvPr id="4" name="Объект 3"/>
          <p:cNvSpPr>
            <a:spLocks noGrp="1"/>
          </p:cNvSpPr>
          <p:nvPr>
            <p:ph sz="half" idx="2"/>
          </p:nvPr>
        </p:nvSpPr>
        <p:spPr>
          <a:xfrm>
            <a:off x="468313" y="2520950"/>
            <a:ext cx="3930650" cy="3951288"/>
          </a:xfrm>
        </p:spPr>
        <p:txBody>
          <a:bodyPr/>
          <a:lstStyle/>
          <a:p>
            <a:pPr marL="0" indent="0" algn="ctr" eaLnBrk="1" hangingPunct="1">
              <a:buFont typeface="Arial" charset="0"/>
              <a:buNone/>
              <a:defRPr/>
            </a:pPr>
            <a:r>
              <a:rPr lang="ru-RU" u="sng" dirty="0" smtClean="0">
                <a:solidFill>
                  <a:schemeClr val="bg2">
                    <a:lumMod val="25000"/>
                  </a:schemeClr>
                </a:solidFill>
              </a:rPr>
              <a:t>«Памятка работнику МЧС»</a:t>
            </a:r>
          </a:p>
          <a:p>
            <a:pPr marL="0" indent="0" eaLnBrk="1" hangingPunct="1">
              <a:buFont typeface="Arial" charset="0"/>
              <a:buNone/>
              <a:defRPr/>
            </a:pPr>
            <a:r>
              <a:rPr lang="ru-RU" sz="2000" dirty="0" smtClean="0"/>
              <a:t>Представьте, что вы работаете в МЧС. Вам дано задание, проверить сведения о возможном радиоактивном заражении местности. Какие правила вы должны соблюдать в ходе выполнения задания? Составьте памятку коллеге.</a:t>
            </a:r>
          </a:p>
          <a:p>
            <a:pPr marL="0" indent="0" eaLnBrk="1" hangingPunct="1">
              <a:buFont typeface="Arial" charset="0"/>
              <a:buNone/>
              <a:defRPr/>
            </a:pPr>
            <a:endParaRPr lang="ru-RU" sz="2000" dirty="0"/>
          </a:p>
          <a:p>
            <a:pPr marL="0" indent="0" eaLnBrk="1" hangingPunct="1">
              <a:buFont typeface="Arial" charset="0"/>
              <a:buNone/>
              <a:defRPr/>
            </a:pPr>
            <a:r>
              <a:rPr lang="ru-RU" sz="2000" dirty="0" smtClean="0"/>
              <a:t>РАБОТА В ГРУППАХ. ПРОЕКТ.</a:t>
            </a:r>
            <a:endParaRPr lang="ru-RU" sz="2000" dirty="0"/>
          </a:p>
        </p:txBody>
      </p:sp>
      <p:graphicFrame>
        <p:nvGraphicFramePr>
          <p:cNvPr id="6" name="Group 58"/>
          <p:cNvGraphicFramePr>
            <a:graphicFrameLocks noGrp="1"/>
          </p:cNvGraphicFramePr>
          <p:nvPr>
            <p:ph sz="quarter" idx="4"/>
          </p:nvPr>
        </p:nvGraphicFramePr>
        <p:xfrm>
          <a:off x="4860032" y="1625004"/>
          <a:ext cx="3932352" cy="2548128"/>
        </p:xfrm>
        <a:graphic>
          <a:graphicData uri="http://schemas.openxmlformats.org/drawingml/2006/table">
            <a:tbl>
              <a:tblPr>
                <a:tableStyleId>{08FB837D-C827-4EFA-A057-4D05807E0F7C}</a:tableStyleId>
              </a:tblPr>
              <a:tblGrid>
                <a:gridCol w="3932352"/>
              </a:tblGrid>
              <a:tr h="35831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dirty="0" smtClean="0">
                          <a:ln>
                            <a:noFill/>
                          </a:ln>
                          <a:effectLst/>
                        </a:rPr>
                        <a:t>На какое действие «работает»</a:t>
                      </a:r>
                      <a:endParaRPr kumimoji="0" lang="ru-RU" sz="2000" b="0" i="0" u="none" strike="noStrike" cap="none" normalizeH="0" baseline="0" dirty="0" smtClean="0">
                        <a:ln>
                          <a:noFill/>
                        </a:ln>
                        <a:solidFill>
                          <a:schemeClr val="tx1"/>
                        </a:solidFill>
                        <a:effectLst/>
                        <a:latin typeface="Arial" charset="0"/>
                      </a:endParaRPr>
                    </a:p>
                  </a:txBody>
                  <a:tcPr marL="84640" marR="84640" horzOverflow="overflow"/>
                </a:tc>
              </a:tr>
              <a:tr h="1945939">
                <a:tc>
                  <a:txBody>
                    <a:bodyPr/>
                    <a:lstStyle/>
                    <a:p>
                      <a:r>
                        <a:rPr lang="ru-RU" sz="2000" dirty="0" smtClean="0"/>
                        <a:t>- Определять, какой информации не хватает для решения учебной задачи</a:t>
                      </a:r>
                    </a:p>
                    <a:p>
                      <a:r>
                        <a:rPr lang="ru-RU" sz="2000" dirty="0" smtClean="0"/>
                        <a:t>- Планировать работу по изучению этой информации</a:t>
                      </a:r>
                    </a:p>
                    <a:p>
                      <a:endParaRPr lang="ru-RU" sz="1600" dirty="0" smtClean="0"/>
                    </a:p>
                    <a:p>
                      <a:pPr marL="0" marR="0" lvl="0" indent="0" algn="l" defTabSz="914400" rtl="0" eaLnBrk="0" fontAlgn="base" latinLnBrk="0" hangingPunct="0">
                        <a:lnSpc>
                          <a:spcPct val="100000"/>
                        </a:lnSpc>
                        <a:spcBef>
                          <a:spcPct val="20000"/>
                        </a:spcBef>
                        <a:spcAft>
                          <a:spcPct val="0"/>
                        </a:spcAft>
                        <a:buClr>
                          <a:schemeClr val="accent1"/>
                        </a:buClr>
                        <a:buSzPct val="85000"/>
                        <a:buFontTx/>
                        <a:buNone/>
                        <a:tabLst/>
                      </a:pPr>
                      <a:endParaRPr kumimoji="0" lang="ru-RU" sz="1600" b="0" i="0" u="none" strike="noStrike" cap="none" normalizeH="0" baseline="0" dirty="0" smtClean="0">
                        <a:ln>
                          <a:noFill/>
                        </a:ln>
                        <a:solidFill>
                          <a:schemeClr val="tx1"/>
                        </a:solidFill>
                        <a:effectLst/>
                        <a:latin typeface="Arial" charset="0"/>
                      </a:endParaRPr>
                    </a:p>
                  </a:txBody>
                  <a:tcPr marL="84640" marR="84640" horzOverflow="overflow"/>
                </a:tc>
              </a:tr>
            </a:tbl>
          </a:graphicData>
        </a:graphic>
      </p:graphicFrame>
      <p:pic>
        <p:nvPicPr>
          <p:cNvPr id="39941" name="Picture 3"/>
          <p:cNvPicPr>
            <a:picLocks noChangeAspect="1" noChangeArrowheads="1"/>
          </p:cNvPicPr>
          <p:nvPr/>
        </p:nvPicPr>
        <p:blipFill>
          <a:blip r:embed="rId2"/>
          <a:srcRect/>
          <a:stretch>
            <a:fillRect/>
          </a:stretch>
        </p:blipFill>
        <p:spPr bwMode="auto">
          <a:xfrm>
            <a:off x="6372225" y="4437063"/>
            <a:ext cx="2001838" cy="203517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ru-RU" b="1" dirty="0" smtClean="0"/>
              <a:t>АКТУАЛИЗАЦИЯ ЗНАНИЙ</a:t>
            </a:r>
            <a:endParaRPr lang="ru-RU" b="1" dirty="0"/>
          </a:p>
        </p:txBody>
      </p:sp>
      <p:sp>
        <p:nvSpPr>
          <p:cNvPr id="40962" name="Объект 2"/>
          <p:cNvSpPr>
            <a:spLocks noGrp="1"/>
          </p:cNvSpPr>
          <p:nvPr>
            <p:ph sz="half" idx="1"/>
          </p:nvPr>
        </p:nvSpPr>
        <p:spPr>
          <a:xfrm>
            <a:off x="457200" y="1673225"/>
            <a:ext cx="4038600" cy="4718050"/>
          </a:xfrm>
        </p:spPr>
        <p:txBody>
          <a:bodyPr/>
          <a:lstStyle/>
          <a:p>
            <a:pPr marL="0" indent="0" eaLnBrk="1" hangingPunct="1">
              <a:buFont typeface="Arial" charset="0"/>
              <a:buNone/>
            </a:pPr>
            <a:r>
              <a:rPr lang="ru-RU" smtClean="0"/>
              <a:t>Урок 2. Спектры испускания и поглощения.</a:t>
            </a:r>
          </a:p>
          <a:p>
            <a:pPr marL="0" indent="0" eaLnBrk="1" hangingPunct="1">
              <a:buFont typeface="Arial" charset="0"/>
              <a:buNone/>
            </a:pPr>
            <a:endParaRPr lang="ru-RU" smtClean="0"/>
          </a:p>
        </p:txBody>
      </p:sp>
      <p:graphicFrame>
        <p:nvGraphicFramePr>
          <p:cNvPr id="5" name="Group 58"/>
          <p:cNvGraphicFramePr>
            <a:graphicFrameLocks/>
          </p:cNvGraphicFramePr>
          <p:nvPr/>
        </p:nvGraphicFramePr>
        <p:xfrm>
          <a:off x="467544" y="4509120"/>
          <a:ext cx="8568952" cy="1981942"/>
        </p:xfrm>
        <a:graphic>
          <a:graphicData uri="http://schemas.openxmlformats.org/drawingml/2006/table">
            <a:tbl>
              <a:tblPr>
                <a:tableStyleId>{08FB837D-C827-4EFA-A057-4D05807E0F7C}</a:tableStyleId>
              </a:tblPr>
              <a:tblGrid>
                <a:gridCol w="4286075"/>
                <a:gridCol w="4282877"/>
              </a:tblGrid>
              <a:tr h="34016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dirty="0" smtClean="0">
                          <a:ln>
                            <a:noFill/>
                          </a:ln>
                          <a:effectLst/>
                        </a:rPr>
                        <a:t>На какое действие «работает»</a:t>
                      </a:r>
                      <a:endParaRPr kumimoji="0" lang="ru-RU" sz="20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smtClean="0">
                          <a:ln>
                            <a:noFill/>
                          </a:ln>
                          <a:effectLst/>
                        </a:rPr>
                        <a:t>Знаниевый компонент</a:t>
                      </a:r>
                      <a:endParaRPr kumimoji="0" lang="ru-RU" sz="2000" b="0" i="0" u="none" strike="noStrike" cap="none" normalizeH="0" baseline="0" smtClean="0">
                        <a:ln>
                          <a:noFill/>
                        </a:ln>
                        <a:solidFill>
                          <a:schemeClr val="tx1"/>
                        </a:solidFill>
                        <a:effectLst/>
                        <a:latin typeface="Arial" charset="0"/>
                      </a:endParaRPr>
                    </a:p>
                  </a:txBody>
                  <a:tcPr horzOverflow="overflow"/>
                </a:tc>
              </a:tr>
              <a:tr h="158570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ysClr val="windowText" lastClr="000000"/>
                          </a:solidFill>
                          <a:effectLst/>
                          <a:uLnTx/>
                          <a:uFillTx/>
                        </a:rPr>
                        <a:t>Восприятие, понимание информации о физических явлениях и законах, представленной в графическом виде</a:t>
                      </a:r>
                    </a:p>
                    <a:p>
                      <a:endParaRPr lang="ru-RU" sz="1600" dirty="0" smtClean="0"/>
                    </a:p>
                    <a:p>
                      <a:pPr marL="0" marR="0" lvl="0" indent="0" algn="l" defTabSz="914400" rtl="0" eaLnBrk="0" fontAlgn="base" latinLnBrk="0" hangingPunct="0">
                        <a:lnSpc>
                          <a:spcPct val="100000"/>
                        </a:lnSpc>
                        <a:spcBef>
                          <a:spcPct val="20000"/>
                        </a:spcBef>
                        <a:spcAft>
                          <a:spcPct val="0"/>
                        </a:spcAft>
                        <a:buClr>
                          <a:schemeClr val="accent1"/>
                        </a:buClr>
                        <a:buSzPct val="85000"/>
                        <a:buFontTx/>
                        <a:buNone/>
                        <a:tabLst/>
                      </a:pPr>
                      <a:endParaRPr kumimoji="0" lang="ru-RU"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400" u="none" strike="noStrike" cap="none" normalizeH="0" baseline="0" dirty="0" smtClean="0">
                          <a:ln>
                            <a:noFill/>
                          </a:ln>
                          <a:effectLst/>
                        </a:rPr>
                        <a:t>Понятие спектра</a:t>
                      </a:r>
                      <a:endParaRPr kumimoji="0" lang="ru-RU" sz="2400" b="0" i="0" u="none" strike="noStrike" cap="none" normalizeH="0" baseline="0" dirty="0" smtClean="0">
                        <a:ln>
                          <a:noFill/>
                        </a:ln>
                        <a:solidFill>
                          <a:schemeClr val="tx1"/>
                        </a:solidFill>
                        <a:effectLst/>
                        <a:latin typeface="Arial" charset="0"/>
                      </a:endParaRPr>
                    </a:p>
                  </a:txBody>
                  <a:tcPr horzOverflow="overflow"/>
                </a:tc>
              </a:tr>
            </a:tbl>
          </a:graphicData>
        </a:graphic>
      </p:graphicFrame>
      <p:pic>
        <p:nvPicPr>
          <p:cNvPr id="40964" name="Picture 2"/>
          <p:cNvPicPr>
            <a:picLocks noChangeAspect="1" noChangeArrowheads="1"/>
          </p:cNvPicPr>
          <p:nvPr/>
        </p:nvPicPr>
        <p:blipFill>
          <a:blip r:embed="rId2"/>
          <a:srcRect/>
          <a:stretch>
            <a:fillRect/>
          </a:stretch>
        </p:blipFill>
        <p:spPr bwMode="auto">
          <a:xfrm>
            <a:off x="3995738" y="1700213"/>
            <a:ext cx="2089150" cy="1598612"/>
          </a:xfrm>
          <a:prstGeom prst="rect">
            <a:avLst/>
          </a:prstGeom>
          <a:noFill/>
          <a:ln w="9525">
            <a:noFill/>
            <a:miter lim="800000"/>
            <a:headEnd/>
            <a:tailEnd/>
          </a:ln>
        </p:spPr>
      </p:pic>
      <p:pic>
        <p:nvPicPr>
          <p:cNvPr id="40965" name="Picture 3"/>
          <p:cNvPicPr>
            <a:picLocks noChangeAspect="1" noChangeArrowheads="1"/>
          </p:cNvPicPr>
          <p:nvPr/>
        </p:nvPicPr>
        <p:blipFill>
          <a:blip r:embed="rId3"/>
          <a:srcRect/>
          <a:stretch>
            <a:fillRect/>
          </a:stretch>
        </p:blipFill>
        <p:spPr bwMode="auto">
          <a:xfrm>
            <a:off x="6227763" y="2614613"/>
            <a:ext cx="2160587" cy="1528762"/>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hangingPunct="1">
              <a:defRPr/>
            </a:pPr>
            <a:r>
              <a:rPr lang="ru-RU" b="1" dirty="0" smtClean="0"/>
              <a:t>ПОСТАНОВКА УЧЕБНОЙ ЗАДАЧИ</a:t>
            </a:r>
            <a:endParaRPr lang="ru-RU" b="1" dirty="0"/>
          </a:p>
        </p:txBody>
      </p:sp>
      <p:sp>
        <p:nvSpPr>
          <p:cNvPr id="41986" name="Текст 5"/>
          <p:cNvSpPr>
            <a:spLocks noGrp="1"/>
          </p:cNvSpPr>
          <p:nvPr>
            <p:ph type="body" sz="half" idx="1"/>
          </p:nvPr>
        </p:nvSpPr>
        <p:spPr>
          <a:xfrm>
            <a:off x="457200" y="1600200"/>
            <a:ext cx="2674938" cy="2405063"/>
          </a:xfrm>
        </p:spPr>
        <p:txBody>
          <a:bodyPr/>
          <a:lstStyle/>
          <a:p>
            <a:pPr marL="0" indent="0" eaLnBrk="1" hangingPunct="1">
              <a:buFont typeface="Arial" charset="0"/>
              <a:buNone/>
            </a:pPr>
            <a:r>
              <a:rPr lang="ru-RU" smtClean="0"/>
              <a:t>Урок 7. Ядерные реакции</a:t>
            </a:r>
          </a:p>
        </p:txBody>
      </p:sp>
      <p:sp>
        <p:nvSpPr>
          <p:cNvPr id="41987" name="Объект 6"/>
          <p:cNvSpPr>
            <a:spLocks noGrp="1"/>
          </p:cNvSpPr>
          <p:nvPr>
            <p:ph sz="quarter" idx="2"/>
          </p:nvPr>
        </p:nvSpPr>
        <p:spPr>
          <a:xfrm>
            <a:off x="3492500" y="1600200"/>
            <a:ext cx="5194300" cy="2836863"/>
          </a:xfrm>
        </p:spPr>
        <p:txBody>
          <a:bodyPr/>
          <a:lstStyle/>
          <a:p>
            <a:pPr marL="0" indent="0" eaLnBrk="1" hangingPunct="1">
              <a:buFont typeface="Arial" charset="0"/>
              <a:buNone/>
            </a:pPr>
            <a:r>
              <a:rPr lang="ru-RU" sz="2000" smtClean="0"/>
              <a:t>Перед вами уравнения, иллюстрирующие превращения ядер:</a:t>
            </a:r>
          </a:p>
          <a:p>
            <a:pPr marL="0" indent="0" eaLnBrk="1" hangingPunct="1">
              <a:buFont typeface="Arial" charset="0"/>
              <a:buNone/>
            </a:pPr>
            <a:endParaRPr lang="ru-RU" smtClean="0"/>
          </a:p>
          <a:p>
            <a:pPr marL="0" indent="0" eaLnBrk="1" hangingPunct="1">
              <a:buFont typeface="Arial" charset="0"/>
              <a:buNone/>
            </a:pPr>
            <a:endParaRPr lang="ru-RU" smtClean="0"/>
          </a:p>
          <a:p>
            <a:pPr marL="0" indent="0" eaLnBrk="1" hangingPunct="1">
              <a:buFont typeface="Arial" charset="0"/>
              <a:buNone/>
            </a:pPr>
            <a:endParaRPr lang="ru-RU" smtClean="0"/>
          </a:p>
          <a:p>
            <a:pPr marL="0" indent="0" eaLnBrk="1" hangingPunct="1">
              <a:buFont typeface="Arial" charset="0"/>
              <a:buNone/>
            </a:pPr>
            <a:endParaRPr lang="ru-RU" sz="2000" smtClean="0"/>
          </a:p>
          <a:p>
            <a:pPr marL="0" indent="0" eaLnBrk="1" hangingPunct="1">
              <a:buFont typeface="Arial" charset="0"/>
              <a:buNone/>
            </a:pPr>
            <a:r>
              <a:rPr lang="ru-RU" sz="2000" smtClean="0"/>
              <a:t>Проанализируйте их и разделите на группы. Объясните</a:t>
            </a:r>
            <a:r>
              <a:rPr lang="ru-RU" smtClean="0"/>
              <a:t>.</a:t>
            </a:r>
          </a:p>
          <a:p>
            <a:pPr marL="0" indent="0" eaLnBrk="1" hangingPunct="1">
              <a:buFont typeface="Arial" charset="0"/>
              <a:buNone/>
            </a:pPr>
            <a:endParaRPr lang="ru-RU" smtClean="0"/>
          </a:p>
        </p:txBody>
      </p:sp>
      <p:graphicFrame>
        <p:nvGraphicFramePr>
          <p:cNvPr id="9" name="Group 58"/>
          <p:cNvGraphicFramePr>
            <a:graphicFrameLocks noGrp="1"/>
          </p:cNvGraphicFramePr>
          <p:nvPr>
            <p:ph sz="quarter" idx="3"/>
          </p:nvPr>
        </p:nvGraphicFramePr>
        <p:xfrm>
          <a:off x="467544" y="4797152"/>
          <a:ext cx="8502650" cy="2011680"/>
        </p:xfrm>
        <a:graphic>
          <a:graphicData uri="http://schemas.openxmlformats.org/drawingml/2006/table">
            <a:tbl>
              <a:tblPr>
                <a:tableStyleId>{08FB837D-C827-4EFA-A057-4D05807E0F7C}</a:tableStyleId>
              </a:tblPr>
              <a:tblGrid>
                <a:gridCol w="4252912"/>
                <a:gridCol w="4249738"/>
              </a:tblGrid>
              <a:tr h="28880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dirty="0" smtClean="0">
                          <a:ln>
                            <a:noFill/>
                          </a:ln>
                          <a:effectLst/>
                        </a:rPr>
                        <a:t>На какое действие «работает»</a:t>
                      </a:r>
                      <a:endParaRPr kumimoji="0" lang="ru-RU" sz="20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smtClean="0">
                          <a:ln>
                            <a:noFill/>
                          </a:ln>
                          <a:effectLst/>
                        </a:rPr>
                        <a:t>Знаниевый компонент</a:t>
                      </a:r>
                      <a:endParaRPr kumimoji="0" lang="ru-RU" sz="2000" b="0" i="0" u="none" strike="noStrike" cap="none" normalizeH="0" baseline="0" smtClean="0">
                        <a:ln>
                          <a:noFill/>
                        </a:ln>
                        <a:solidFill>
                          <a:schemeClr val="tx1"/>
                        </a:solidFill>
                        <a:effectLst/>
                        <a:latin typeface="Arial" charset="0"/>
                      </a:endParaRPr>
                    </a:p>
                  </a:txBody>
                  <a:tcPr horzOverflow="overflow"/>
                </a:tc>
              </a:tr>
              <a:tr h="1008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1600" u="none" strike="noStrike" cap="none" normalizeH="0" baseline="0" dirty="0" smtClean="0">
                          <a:ln>
                            <a:noFill/>
                          </a:ln>
                          <a:effectLst/>
                        </a:rPr>
                        <a:t>- </a:t>
                      </a:r>
                      <a:r>
                        <a:rPr kumimoji="0" lang="ru-RU" sz="2000" u="none" strike="noStrike" cap="none" normalizeH="0" baseline="0" dirty="0" smtClean="0">
                          <a:ln>
                            <a:noFill/>
                          </a:ln>
                          <a:effectLst/>
                        </a:rPr>
                        <a:t>Анализ информации, выявление основания для классификации информации</a:t>
                      </a:r>
                      <a:endParaRPr kumimoji="0" lang="ru-RU" sz="20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dirty="0" smtClean="0">
                          <a:ln>
                            <a:noFill/>
                          </a:ln>
                          <a:effectLst/>
                        </a:rPr>
                        <a:t>Изменение состава ядра возможно при взаимодействии ядер друг с другом или элементарными частицами – ядерные реакции</a:t>
                      </a:r>
                      <a:endParaRPr kumimoji="0" lang="ru-RU" sz="2000" b="0" i="0" u="none" strike="noStrike" cap="none" normalizeH="0" baseline="0" dirty="0" smtClean="0">
                        <a:ln>
                          <a:noFill/>
                        </a:ln>
                        <a:solidFill>
                          <a:schemeClr val="tx1"/>
                        </a:solidFill>
                        <a:effectLst/>
                        <a:latin typeface="Arial" charset="0"/>
                      </a:endParaRPr>
                    </a:p>
                  </a:txBody>
                  <a:tcPr horzOverflow="overflow"/>
                </a:tc>
              </a:tr>
            </a:tbl>
          </a:graphicData>
        </a:graphic>
      </p:graphicFrame>
      <p:sp>
        <p:nvSpPr>
          <p:cNvPr id="41989" name="Прямоугольник 2"/>
          <p:cNvSpPr>
            <a:spLocks noChangeArrowheads="1"/>
          </p:cNvSpPr>
          <p:nvPr/>
        </p:nvSpPr>
        <p:spPr bwMode="auto">
          <a:xfrm>
            <a:off x="5795963" y="2235200"/>
            <a:ext cx="3240087" cy="1684338"/>
          </a:xfrm>
          <a:prstGeom prst="rect">
            <a:avLst/>
          </a:prstGeom>
          <a:noFill/>
          <a:ln w="9525">
            <a:noFill/>
            <a:miter lim="800000"/>
            <a:headEnd/>
            <a:tailEnd/>
          </a:ln>
        </p:spPr>
        <p:txBody>
          <a:bodyPr>
            <a:spAutoFit/>
          </a:bodyPr>
          <a:lstStyle/>
          <a:p>
            <a:pPr>
              <a:lnSpc>
                <a:spcPct val="115000"/>
              </a:lnSpc>
            </a:pPr>
            <a:r>
              <a:rPr lang="ru-RU" b="1" baseline="30000">
                <a:latin typeface="Times New Roman" pitchFamily="18" charset="0"/>
                <a:ea typeface="Calibri" pitchFamily="34" charset="0"/>
                <a:cs typeface="Times New Roman" pitchFamily="18" charset="0"/>
              </a:rPr>
              <a:t>9</a:t>
            </a:r>
            <a:r>
              <a:rPr lang="ru-RU" b="1" baseline="-25000">
                <a:latin typeface="Times New Roman" pitchFamily="18" charset="0"/>
                <a:ea typeface="Calibri" pitchFamily="34" charset="0"/>
                <a:cs typeface="Times New Roman" pitchFamily="18" charset="0"/>
              </a:rPr>
              <a:t>4</a:t>
            </a:r>
            <a:r>
              <a:rPr lang="ru-RU" b="1">
                <a:latin typeface="Times New Roman" pitchFamily="18" charset="0"/>
                <a:ea typeface="Calibri" pitchFamily="34" charset="0"/>
                <a:cs typeface="Times New Roman" pitchFamily="18" charset="0"/>
              </a:rPr>
              <a:t>Be + </a:t>
            </a:r>
            <a:r>
              <a:rPr lang="ru-RU" b="1" baseline="30000">
                <a:latin typeface="Times New Roman" pitchFamily="18" charset="0"/>
                <a:ea typeface="Calibri" pitchFamily="34" charset="0"/>
                <a:cs typeface="Times New Roman" pitchFamily="18" charset="0"/>
              </a:rPr>
              <a:t>1</a:t>
            </a:r>
            <a:r>
              <a:rPr lang="ru-RU" b="1" baseline="-25000">
                <a:latin typeface="Times New Roman" pitchFamily="18" charset="0"/>
                <a:ea typeface="Calibri" pitchFamily="34" charset="0"/>
                <a:cs typeface="Times New Roman" pitchFamily="18" charset="0"/>
              </a:rPr>
              <a:t>1</a:t>
            </a:r>
            <a:r>
              <a:rPr lang="ru-RU" b="1">
                <a:latin typeface="Times New Roman" pitchFamily="18" charset="0"/>
                <a:ea typeface="Calibri" pitchFamily="34" charset="0"/>
                <a:cs typeface="Times New Roman" pitchFamily="18" charset="0"/>
              </a:rPr>
              <a:t>H → </a:t>
            </a:r>
            <a:r>
              <a:rPr lang="ru-RU" b="1" baseline="30000">
                <a:latin typeface="Times New Roman" pitchFamily="18" charset="0"/>
                <a:ea typeface="Calibri" pitchFamily="34" charset="0"/>
                <a:cs typeface="Times New Roman" pitchFamily="18" charset="0"/>
              </a:rPr>
              <a:t>4</a:t>
            </a:r>
            <a:r>
              <a:rPr lang="ru-RU" b="1" baseline="-25000">
                <a:latin typeface="Times New Roman" pitchFamily="18" charset="0"/>
                <a:ea typeface="Calibri" pitchFamily="34" charset="0"/>
                <a:cs typeface="Times New Roman" pitchFamily="18" charset="0"/>
              </a:rPr>
              <a:t>2</a:t>
            </a:r>
            <a:r>
              <a:rPr lang="ru-RU" b="1">
                <a:latin typeface="Times New Roman" pitchFamily="18" charset="0"/>
                <a:ea typeface="Calibri" pitchFamily="34" charset="0"/>
                <a:cs typeface="Times New Roman" pitchFamily="18" charset="0"/>
              </a:rPr>
              <a:t>He + </a:t>
            </a:r>
            <a:r>
              <a:rPr lang="ru-RU" b="1" baseline="30000">
                <a:latin typeface="Times New Roman" pitchFamily="18" charset="0"/>
                <a:ea typeface="Calibri" pitchFamily="34" charset="0"/>
                <a:cs typeface="Times New Roman" pitchFamily="18" charset="0"/>
              </a:rPr>
              <a:t>6</a:t>
            </a:r>
            <a:r>
              <a:rPr lang="ru-RU" b="1" baseline="-25000">
                <a:latin typeface="Times New Roman" pitchFamily="18" charset="0"/>
                <a:ea typeface="Calibri" pitchFamily="34" charset="0"/>
                <a:cs typeface="Times New Roman" pitchFamily="18" charset="0"/>
              </a:rPr>
              <a:t>3</a:t>
            </a:r>
            <a:r>
              <a:rPr lang="ru-RU" b="1">
                <a:latin typeface="Times New Roman" pitchFamily="18" charset="0"/>
                <a:ea typeface="Calibri" pitchFamily="34" charset="0"/>
                <a:cs typeface="Times New Roman" pitchFamily="18" charset="0"/>
              </a:rPr>
              <a:t>Li,</a:t>
            </a:r>
            <a:endParaRPr lang="ru-RU" sz="1400" b="1">
              <a:latin typeface="Calibri" pitchFamily="34" charset="0"/>
              <a:ea typeface="Calibri" pitchFamily="34" charset="0"/>
              <a:cs typeface="Times New Roman" pitchFamily="18" charset="0"/>
            </a:endParaRPr>
          </a:p>
          <a:p>
            <a:pPr>
              <a:lnSpc>
                <a:spcPct val="115000"/>
              </a:lnSpc>
            </a:pPr>
            <a:r>
              <a:rPr lang="en-US" b="1" baseline="30000">
                <a:latin typeface="Times New Roman" pitchFamily="18" charset="0"/>
                <a:ea typeface="Calibri" pitchFamily="34" charset="0"/>
                <a:cs typeface="Times New Roman" pitchFamily="18" charset="0"/>
              </a:rPr>
              <a:t>210</a:t>
            </a:r>
            <a:r>
              <a:rPr lang="en-US" b="1" baseline="-25000">
                <a:latin typeface="Times New Roman" pitchFamily="18" charset="0"/>
                <a:ea typeface="Calibri" pitchFamily="34" charset="0"/>
                <a:cs typeface="Times New Roman" pitchFamily="18" charset="0"/>
              </a:rPr>
              <a:t>84</a:t>
            </a:r>
            <a:r>
              <a:rPr lang="en-US" b="1">
                <a:latin typeface="Times New Roman" pitchFamily="18" charset="0"/>
                <a:ea typeface="Calibri" pitchFamily="34" charset="0"/>
                <a:cs typeface="Times New Roman" pitchFamily="18" charset="0"/>
              </a:rPr>
              <a:t>Po → </a:t>
            </a:r>
            <a:r>
              <a:rPr lang="ru-RU" b="1" baseline="30000">
                <a:latin typeface="Times New Roman" pitchFamily="18" charset="0"/>
                <a:ea typeface="Calibri" pitchFamily="34" charset="0"/>
                <a:cs typeface="Times New Roman" pitchFamily="18" charset="0"/>
              </a:rPr>
              <a:t>4</a:t>
            </a:r>
            <a:r>
              <a:rPr lang="ru-RU" b="1" baseline="-25000">
                <a:latin typeface="Times New Roman" pitchFamily="18" charset="0"/>
                <a:ea typeface="Calibri" pitchFamily="34" charset="0"/>
                <a:cs typeface="Times New Roman" pitchFamily="18" charset="0"/>
              </a:rPr>
              <a:t>2</a:t>
            </a:r>
            <a:r>
              <a:rPr lang="ru-RU" b="1">
                <a:latin typeface="Times New Roman" pitchFamily="18" charset="0"/>
                <a:ea typeface="Calibri" pitchFamily="34" charset="0"/>
                <a:cs typeface="Times New Roman" pitchFamily="18" charset="0"/>
              </a:rPr>
              <a:t>He</a:t>
            </a:r>
            <a:r>
              <a:rPr lang="en-US" b="1">
                <a:latin typeface="Times New Roman" pitchFamily="18" charset="0"/>
                <a:ea typeface="Calibri" pitchFamily="34" charset="0"/>
                <a:cs typeface="Times New Roman" pitchFamily="18" charset="0"/>
              </a:rPr>
              <a:t> + </a:t>
            </a:r>
            <a:r>
              <a:rPr lang="en-US" b="1" baseline="30000">
                <a:latin typeface="Times New Roman" pitchFamily="18" charset="0"/>
                <a:ea typeface="Calibri" pitchFamily="34" charset="0"/>
                <a:cs typeface="Times New Roman" pitchFamily="18" charset="0"/>
              </a:rPr>
              <a:t>206</a:t>
            </a:r>
            <a:r>
              <a:rPr lang="en-US" b="1" baseline="-25000">
                <a:latin typeface="Times New Roman" pitchFamily="18" charset="0"/>
                <a:ea typeface="Calibri" pitchFamily="34" charset="0"/>
                <a:cs typeface="Times New Roman" pitchFamily="18" charset="0"/>
              </a:rPr>
              <a:t>82</a:t>
            </a:r>
            <a:r>
              <a:rPr lang="en-US" b="1">
                <a:latin typeface="Times New Roman" pitchFamily="18" charset="0"/>
                <a:ea typeface="Calibri" pitchFamily="34" charset="0"/>
                <a:cs typeface="Times New Roman" pitchFamily="18" charset="0"/>
              </a:rPr>
              <a:t>Pb</a:t>
            </a:r>
            <a:endParaRPr lang="ru-RU" sz="1400" b="1">
              <a:latin typeface="Calibri" pitchFamily="34" charset="0"/>
              <a:ea typeface="Calibri" pitchFamily="34" charset="0"/>
              <a:cs typeface="Times New Roman" pitchFamily="18" charset="0"/>
            </a:endParaRPr>
          </a:p>
          <a:p>
            <a:pPr>
              <a:lnSpc>
                <a:spcPct val="115000"/>
              </a:lnSpc>
            </a:pPr>
            <a:r>
              <a:rPr lang="en-US" b="1" baseline="30000">
                <a:solidFill>
                  <a:srgbClr val="333333"/>
                </a:solidFill>
                <a:latin typeface="Calibri" pitchFamily="34" charset="0"/>
                <a:ea typeface="Calibri" pitchFamily="34" charset="0"/>
                <a:cs typeface="Times New Roman" pitchFamily="18" charset="0"/>
              </a:rPr>
              <a:t>14</a:t>
            </a:r>
            <a:r>
              <a:rPr lang="en-US" b="1" baseline="-25000">
                <a:solidFill>
                  <a:srgbClr val="333333"/>
                </a:solidFill>
                <a:latin typeface="Calibri" pitchFamily="34" charset="0"/>
                <a:ea typeface="Calibri" pitchFamily="34" charset="0"/>
                <a:cs typeface="Times New Roman" pitchFamily="18" charset="0"/>
              </a:rPr>
              <a:t>7</a:t>
            </a:r>
            <a:r>
              <a:rPr lang="en-US" b="1">
                <a:solidFill>
                  <a:srgbClr val="333333"/>
                </a:solidFill>
                <a:latin typeface="Calibri" pitchFamily="34" charset="0"/>
                <a:ea typeface="Calibri" pitchFamily="34" charset="0"/>
                <a:cs typeface="Times New Roman" pitchFamily="18" charset="0"/>
              </a:rPr>
              <a:t>N + </a:t>
            </a:r>
            <a:r>
              <a:rPr lang="en-US" b="1" baseline="30000">
                <a:solidFill>
                  <a:srgbClr val="333333"/>
                </a:solidFill>
                <a:latin typeface="Calibri" pitchFamily="34" charset="0"/>
                <a:ea typeface="Calibri" pitchFamily="34" charset="0"/>
                <a:cs typeface="Times New Roman" pitchFamily="18" charset="0"/>
              </a:rPr>
              <a:t>4</a:t>
            </a:r>
            <a:r>
              <a:rPr lang="en-US" b="1" baseline="-25000">
                <a:solidFill>
                  <a:srgbClr val="333333"/>
                </a:solidFill>
                <a:latin typeface="Calibri" pitchFamily="34" charset="0"/>
                <a:ea typeface="Calibri" pitchFamily="34" charset="0"/>
                <a:cs typeface="Times New Roman" pitchFamily="18" charset="0"/>
              </a:rPr>
              <a:t>2</a:t>
            </a:r>
            <a:r>
              <a:rPr lang="en-US" b="1">
                <a:solidFill>
                  <a:srgbClr val="333333"/>
                </a:solidFill>
                <a:latin typeface="Calibri" pitchFamily="34" charset="0"/>
                <a:ea typeface="Calibri" pitchFamily="34" charset="0"/>
                <a:cs typeface="Times New Roman" pitchFamily="18" charset="0"/>
              </a:rPr>
              <a:t>He → </a:t>
            </a:r>
            <a:r>
              <a:rPr lang="en-US" b="1" baseline="30000">
                <a:solidFill>
                  <a:srgbClr val="333333"/>
                </a:solidFill>
                <a:latin typeface="Calibri" pitchFamily="34" charset="0"/>
                <a:ea typeface="Calibri" pitchFamily="34" charset="0"/>
                <a:cs typeface="Times New Roman" pitchFamily="18" charset="0"/>
              </a:rPr>
              <a:t>17</a:t>
            </a:r>
            <a:r>
              <a:rPr lang="en-US" b="1" baseline="-25000">
                <a:solidFill>
                  <a:srgbClr val="333333"/>
                </a:solidFill>
                <a:latin typeface="Calibri" pitchFamily="34" charset="0"/>
                <a:ea typeface="Calibri" pitchFamily="34" charset="0"/>
                <a:cs typeface="Times New Roman" pitchFamily="18" charset="0"/>
              </a:rPr>
              <a:t>8</a:t>
            </a:r>
            <a:r>
              <a:rPr lang="en-US" b="1">
                <a:solidFill>
                  <a:srgbClr val="333333"/>
                </a:solidFill>
                <a:latin typeface="Calibri" pitchFamily="34" charset="0"/>
                <a:ea typeface="Calibri" pitchFamily="34" charset="0"/>
                <a:cs typeface="Times New Roman" pitchFamily="18" charset="0"/>
              </a:rPr>
              <a:t>O + </a:t>
            </a:r>
            <a:r>
              <a:rPr lang="en-US" b="1" baseline="30000">
                <a:solidFill>
                  <a:srgbClr val="333333"/>
                </a:solidFill>
                <a:latin typeface="Calibri" pitchFamily="34" charset="0"/>
                <a:ea typeface="Calibri" pitchFamily="34" charset="0"/>
                <a:cs typeface="Times New Roman" pitchFamily="18" charset="0"/>
              </a:rPr>
              <a:t>1</a:t>
            </a:r>
            <a:r>
              <a:rPr lang="en-US" b="1" baseline="-25000">
                <a:solidFill>
                  <a:srgbClr val="333333"/>
                </a:solidFill>
                <a:latin typeface="Calibri" pitchFamily="34" charset="0"/>
                <a:ea typeface="Calibri" pitchFamily="34" charset="0"/>
                <a:cs typeface="Times New Roman" pitchFamily="18" charset="0"/>
              </a:rPr>
              <a:t>1</a:t>
            </a:r>
            <a:r>
              <a:rPr lang="en-US" b="1">
                <a:solidFill>
                  <a:srgbClr val="333333"/>
                </a:solidFill>
                <a:latin typeface="Calibri" pitchFamily="34" charset="0"/>
                <a:ea typeface="Calibri" pitchFamily="34" charset="0"/>
                <a:cs typeface="Times New Roman" pitchFamily="18" charset="0"/>
              </a:rPr>
              <a:t>H</a:t>
            </a:r>
            <a:endParaRPr lang="ru-RU" sz="1400" b="1">
              <a:latin typeface="Calibri" pitchFamily="34" charset="0"/>
              <a:ea typeface="Calibri" pitchFamily="34" charset="0"/>
              <a:cs typeface="Times New Roman" pitchFamily="18" charset="0"/>
            </a:endParaRPr>
          </a:p>
          <a:p>
            <a:pPr>
              <a:lnSpc>
                <a:spcPct val="115000"/>
              </a:lnSpc>
            </a:pPr>
            <a:r>
              <a:rPr lang="en-US" b="1" baseline="30000">
                <a:solidFill>
                  <a:srgbClr val="333333"/>
                </a:solidFill>
                <a:latin typeface="Calibri" pitchFamily="34" charset="0"/>
                <a:ea typeface="Calibri" pitchFamily="34" charset="0"/>
                <a:cs typeface="Times New Roman" pitchFamily="18" charset="0"/>
              </a:rPr>
              <a:t>7</a:t>
            </a:r>
            <a:r>
              <a:rPr lang="en-US" b="1" baseline="-25000">
                <a:solidFill>
                  <a:srgbClr val="333333"/>
                </a:solidFill>
                <a:latin typeface="Calibri" pitchFamily="34" charset="0"/>
                <a:ea typeface="Calibri" pitchFamily="34" charset="0"/>
                <a:cs typeface="Times New Roman" pitchFamily="18" charset="0"/>
              </a:rPr>
              <a:t>3</a:t>
            </a:r>
            <a:r>
              <a:rPr lang="en-US" b="1">
                <a:solidFill>
                  <a:srgbClr val="333333"/>
                </a:solidFill>
                <a:latin typeface="Calibri" pitchFamily="34" charset="0"/>
                <a:ea typeface="Calibri" pitchFamily="34" charset="0"/>
                <a:cs typeface="Times New Roman" pitchFamily="18" charset="0"/>
              </a:rPr>
              <a:t>Li + </a:t>
            </a:r>
            <a:r>
              <a:rPr lang="en-US" b="1" baseline="30000">
                <a:solidFill>
                  <a:srgbClr val="333333"/>
                </a:solidFill>
                <a:latin typeface="Calibri" pitchFamily="34" charset="0"/>
                <a:ea typeface="Calibri" pitchFamily="34" charset="0"/>
                <a:cs typeface="Times New Roman" pitchFamily="18" charset="0"/>
              </a:rPr>
              <a:t>1</a:t>
            </a:r>
            <a:r>
              <a:rPr lang="en-US" b="1" baseline="-25000">
                <a:solidFill>
                  <a:srgbClr val="333333"/>
                </a:solidFill>
                <a:latin typeface="Calibri" pitchFamily="34" charset="0"/>
                <a:ea typeface="Calibri" pitchFamily="34" charset="0"/>
                <a:cs typeface="Times New Roman" pitchFamily="18" charset="0"/>
              </a:rPr>
              <a:t>1</a:t>
            </a:r>
            <a:r>
              <a:rPr lang="en-US" b="1">
                <a:solidFill>
                  <a:srgbClr val="333333"/>
                </a:solidFill>
                <a:latin typeface="Calibri" pitchFamily="34" charset="0"/>
                <a:ea typeface="Calibri" pitchFamily="34" charset="0"/>
                <a:cs typeface="Times New Roman" pitchFamily="18" charset="0"/>
              </a:rPr>
              <a:t>H → </a:t>
            </a:r>
            <a:r>
              <a:rPr lang="en-US" b="1" baseline="30000">
                <a:solidFill>
                  <a:srgbClr val="333333"/>
                </a:solidFill>
                <a:latin typeface="Calibri" pitchFamily="34" charset="0"/>
                <a:ea typeface="Calibri" pitchFamily="34" charset="0"/>
                <a:cs typeface="Times New Roman" pitchFamily="18" charset="0"/>
              </a:rPr>
              <a:t>4</a:t>
            </a:r>
            <a:r>
              <a:rPr lang="en-US" b="1" baseline="-25000">
                <a:solidFill>
                  <a:srgbClr val="333333"/>
                </a:solidFill>
                <a:latin typeface="Calibri" pitchFamily="34" charset="0"/>
                <a:ea typeface="Calibri" pitchFamily="34" charset="0"/>
                <a:cs typeface="Times New Roman" pitchFamily="18" charset="0"/>
              </a:rPr>
              <a:t>2</a:t>
            </a:r>
            <a:r>
              <a:rPr lang="en-US" b="1">
                <a:solidFill>
                  <a:srgbClr val="333333"/>
                </a:solidFill>
                <a:latin typeface="Calibri" pitchFamily="34" charset="0"/>
                <a:ea typeface="Calibri" pitchFamily="34" charset="0"/>
                <a:cs typeface="Times New Roman" pitchFamily="18" charset="0"/>
              </a:rPr>
              <a:t>He + </a:t>
            </a:r>
            <a:r>
              <a:rPr lang="en-US" b="1" baseline="30000">
                <a:solidFill>
                  <a:srgbClr val="333333"/>
                </a:solidFill>
                <a:latin typeface="Calibri" pitchFamily="34" charset="0"/>
                <a:ea typeface="Calibri" pitchFamily="34" charset="0"/>
                <a:cs typeface="Times New Roman" pitchFamily="18" charset="0"/>
              </a:rPr>
              <a:t>4</a:t>
            </a:r>
            <a:r>
              <a:rPr lang="en-US" b="1" baseline="-25000">
                <a:solidFill>
                  <a:srgbClr val="333333"/>
                </a:solidFill>
                <a:latin typeface="Calibri" pitchFamily="34" charset="0"/>
                <a:ea typeface="Calibri" pitchFamily="34" charset="0"/>
                <a:cs typeface="Times New Roman" pitchFamily="18" charset="0"/>
              </a:rPr>
              <a:t>2</a:t>
            </a:r>
            <a:r>
              <a:rPr lang="en-US" b="1">
                <a:solidFill>
                  <a:srgbClr val="333333"/>
                </a:solidFill>
                <a:latin typeface="Calibri" pitchFamily="34" charset="0"/>
                <a:ea typeface="Calibri" pitchFamily="34" charset="0"/>
                <a:cs typeface="Times New Roman" pitchFamily="18" charset="0"/>
              </a:rPr>
              <a:t>He</a:t>
            </a:r>
            <a:endParaRPr lang="ru-RU" sz="1400" b="1">
              <a:latin typeface="Calibri" pitchFamily="34" charset="0"/>
              <a:ea typeface="Calibri" pitchFamily="34" charset="0"/>
              <a:cs typeface="Times New Roman" pitchFamily="18" charset="0"/>
            </a:endParaRPr>
          </a:p>
          <a:p>
            <a:pPr>
              <a:lnSpc>
                <a:spcPct val="115000"/>
              </a:lnSpc>
            </a:pPr>
            <a:r>
              <a:rPr lang="en-US" b="1" baseline="30000">
                <a:solidFill>
                  <a:srgbClr val="333333"/>
                </a:solidFill>
                <a:latin typeface="Calibri" pitchFamily="34" charset="0"/>
                <a:ea typeface="Calibri" pitchFamily="34" charset="0"/>
                <a:cs typeface="Times New Roman" pitchFamily="18" charset="0"/>
              </a:rPr>
              <a:t>60</a:t>
            </a:r>
            <a:r>
              <a:rPr lang="en-US" b="1" baseline="-25000">
                <a:solidFill>
                  <a:srgbClr val="333333"/>
                </a:solidFill>
                <a:latin typeface="Calibri" pitchFamily="34" charset="0"/>
                <a:ea typeface="Calibri" pitchFamily="34" charset="0"/>
                <a:cs typeface="Times New Roman" pitchFamily="18" charset="0"/>
              </a:rPr>
              <a:t>27</a:t>
            </a:r>
            <a:r>
              <a:rPr lang="en-US" b="1">
                <a:solidFill>
                  <a:srgbClr val="333333"/>
                </a:solidFill>
                <a:latin typeface="Calibri" pitchFamily="34" charset="0"/>
                <a:ea typeface="Calibri" pitchFamily="34" charset="0"/>
                <a:cs typeface="Times New Roman" pitchFamily="18" charset="0"/>
              </a:rPr>
              <a:t>Co </a:t>
            </a:r>
            <a:r>
              <a:rPr lang="en-US" b="1">
                <a:latin typeface="Times New Roman" pitchFamily="18" charset="0"/>
                <a:ea typeface="Calibri" pitchFamily="34" charset="0"/>
                <a:cs typeface="Times New Roman" pitchFamily="18" charset="0"/>
              </a:rPr>
              <a:t>→</a:t>
            </a:r>
            <a:r>
              <a:rPr lang="en-US" b="1" baseline="30000">
                <a:latin typeface="Times New Roman" pitchFamily="18" charset="0"/>
                <a:ea typeface="Calibri" pitchFamily="34" charset="0"/>
                <a:cs typeface="Times New Roman" pitchFamily="18" charset="0"/>
              </a:rPr>
              <a:t> 0</a:t>
            </a:r>
            <a:r>
              <a:rPr lang="en-US" b="1" baseline="-25000">
                <a:latin typeface="Times New Roman" pitchFamily="18" charset="0"/>
                <a:ea typeface="Calibri" pitchFamily="34" charset="0"/>
                <a:cs typeface="Times New Roman" pitchFamily="18" charset="0"/>
              </a:rPr>
              <a:t>-1</a:t>
            </a:r>
            <a:r>
              <a:rPr lang="en-US" b="1">
                <a:latin typeface="Times New Roman" pitchFamily="18" charset="0"/>
                <a:ea typeface="Calibri" pitchFamily="34" charset="0"/>
                <a:cs typeface="Times New Roman" pitchFamily="18" charset="0"/>
              </a:rPr>
              <a:t>e + </a:t>
            </a:r>
            <a:r>
              <a:rPr lang="en-US" b="1" baseline="30000">
                <a:latin typeface="Times New Roman" pitchFamily="18" charset="0"/>
                <a:ea typeface="Calibri" pitchFamily="34" charset="0"/>
                <a:cs typeface="Times New Roman" pitchFamily="18" charset="0"/>
              </a:rPr>
              <a:t>60</a:t>
            </a:r>
            <a:r>
              <a:rPr lang="en-US" b="1" baseline="-25000">
                <a:latin typeface="Times New Roman" pitchFamily="18" charset="0"/>
                <a:ea typeface="Calibri" pitchFamily="34" charset="0"/>
                <a:cs typeface="Times New Roman" pitchFamily="18" charset="0"/>
              </a:rPr>
              <a:t>28</a:t>
            </a:r>
            <a:r>
              <a:rPr lang="en-US" b="1">
                <a:latin typeface="Times New Roman" pitchFamily="18" charset="0"/>
                <a:ea typeface="Calibri" pitchFamily="34" charset="0"/>
                <a:cs typeface="Times New Roman" pitchFamily="18" charset="0"/>
              </a:rPr>
              <a:t>Ni</a:t>
            </a:r>
            <a:endParaRPr lang="ru-RU" sz="1400" b="1">
              <a:latin typeface="Calibri" pitchFamily="34" charset="0"/>
              <a:ea typeface="Calibri" pitchFamily="34"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bwMode="auto">
          <a:xfrm>
            <a:off x="611188" y="692150"/>
            <a:ext cx="8229600" cy="576263"/>
          </a:xfrm>
        </p:spPr>
        <p:txBody>
          <a:bodyPr wrap="square" numCol="1" anchorCtr="0" compatLnSpc="1">
            <a:prstTxWarp prst="textNoShape">
              <a:avLst/>
            </a:prstTxWarp>
            <a:normAutofit fontScale="90000"/>
          </a:bodyPr>
          <a:lstStyle/>
          <a:p>
            <a:pPr algn="ctr" eaLnBrk="1" hangingPunct="1">
              <a:defRPr/>
            </a:pPr>
            <a:r>
              <a:rPr lang="ru-RU" sz="3600" b="1" smtClean="0"/>
              <a:t>ПОЛУЧЕНИЕ НОВОГО ЗНАНИЯ</a:t>
            </a:r>
          </a:p>
        </p:txBody>
      </p:sp>
      <p:sp>
        <p:nvSpPr>
          <p:cNvPr id="43010" name="Rectangle 5"/>
          <p:cNvSpPr>
            <a:spLocks noGrp="1"/>
          </p:cNvSpPr>
          <p:nvPr>
            <p:ph type="body" sz="half" idx="1"/>
          </p:nvPr>
        </p:nvSpPr>
        <p:spPr/>
        <p:txBody>
          <a:bodyPr/>
          <a:lstStyle/>
          <a:p>
            <a:pPr eaLnBrk="1" hangingPunct="1">
              <a:buFont typeface="Arial" charset="0"/>
              <a:buNone/>
            </a:pPr>
            <a:r>
              <a:rPr lang="ru-RU" smtClean="0"/>
              <a:t>Урок 4</a:t>
            </a:r>
          </a:p>
          <a:p>
            <a:pPr eaLnBrk="1" hangingPunct="1">
              <a:buFont typeface="Arial" charset="0"/>
              <a:buNone/>
            </a:pPr>
            <a:r>
              <a:rPr lang="ru-RU" smtClean="0"/>
              <a:t> Радиоактивность. Состав атомного ядра.</a:t>
            </a:r>
          </a:p>
          <a:p>
            <a:pPr eaLnBrk="1" hangingPunct="1">
              <a:buFont typeface="Arial" charset="0"/>
              <a:buNone/>
            </a:pPr>
            <a:endParaRPr lang="ru-RU" sz="2000" u="sng" smtClean="0"/>
          </a:p>
          <a:p>
            <a:pPr eaLnBrk="1" hangingPunct="1">
              <a:buFont typeface="Arial" charset="0"/>
              <a:buNone/>
            </a:pPr>
            <a:r>
              <a:rPr lang="ru-RU" sz="2000" b="1" i="1" smtClean="0">
                <a:hlinkClick r:id="rId2" action="ppaction://hlinksldjump"/>
              </a:rPr>
              <a:t>Историческая справка 1</a:t>
            </a:r>
            <a:endParaRPr lang="ru-RU" sz="2000" b="1" i="1" smtClean="0"/>
          </a:p>
          <a:p>
            <a:pPr eaLnBrk="1" hangingPunct="1">
              <a:buFont typeface="Arial" charset="0"/>
              <a:buNone/>
            </a:pPr>
            <a:endParaRPr lang="ru-RU" sz="2000" b="1" i="1" smtClean="0"/>
          </a:p>
          <a:p>
            <a:pPr eaLnBrk="1" hangingPunct="1">
              <a:buFont typeface="Arial" charset="0"/>
              <a:buNone/>
            </a:pPr>
            <a:r>
              <a:rPr lang="ru-RU" sz="2000" b="1" i="1" smtClean="0">
                <a:hlinkClick r:id="rId3" action="ppaction://hlinksldjump"/>
              </a:rPr>
              <a:t>Историческая справка 2</a:t>
            </a:r>
            <a:endParaRPr lang="ru-RU" sz="2000" b="1" i="1" smtClean="0"/>
          </a:p>
          <a:p>
            <a:pPr eaLnBrk="1" hangingPunct="1">
              <a:buFont typeface="Arial" charset="0"/>
              <a:buNone/>
            </a:pPr>
            <a:endParaRPr lang="ru-RU" sz="2000" smtClean="0"/>
          </a:p>
          <a:p>
            <a:pPr eaLnBrk="1" hangingPunct="1">
              <a:buFont typeface="Arial" charset="0"/>
              <a:buNone/>
            </a:pPr>
            <a:endParaRPr lang="ru-RU" sz="2000" smtClean="0"/>
          </a:p>
        </p:txBody>
      </p:sp>
      <p:graphicFrame>
        <p:nvGraphicFramePr>
          <p:cNvPr id="34854" name="Group 38"/>
          <p:cNvGraphicFramePr>
            <a:graphicFrameLocks noGrp="1"/>
          </p:cNvGraphicFramePr>
          <p:nvPr>
            <p:ph sz="quarter" idx="2"/>
          </p:nvPr>
        </p:nvGraphicFramePr>
        <p:xfrm>
          <a:off x="4859338" y="1916113"/>
          <a:ext cx="3678237" cy="2560637"/>
        </p:xfrm>
        <a:graphic>
          <a:graphicData uri="http://schemas.openxmlformats.org/drawingml/2006/table">
            <a:tbl>
              <a:tblPr/>
              <a:tblGrid>
                <a:gridCol w="1839912"/>
                <a:gridCol w="1838325"/>
              </a:tblGrid>
              <a:tr h="35877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200" b="1" i="1" u="none" strike="noStrike" cap="none" normalizeH="0" baseline="0" smtClean="0">
                          <a:ln>
                            <a:noFill/>
                          </a:ln>
                          <a:solidFill>
                            <a:srgbClr val="000000"/>
                          </a:solidFill>
                          <a:effectLst/>
                          <a:latin typeface="Arial" charset="0"/>
                          <a:cs typeface="Arial" charset="0"/>
                        </a:rPr>
                        <a:t>Кто</a:t>
                      </a:r>
                      <a:r>
                        <a:rPr kumimoji="0" lang="ru-RU" sz="2200" b="1" i="1" u="none" strike="noStrike" cap="none" normalizeH="0" baseline="0" smtClean="0">
                          <a:ln>
                            <a:noFill/>
                          </a:ln>
                          <a:solidFill>
                            <a:srgbClr val="000000"/>
                          </a:solidFill>
                          <a:effectLst/>
                          <a:latin typeface="Arial" charset="0"/>
                          <a:ea typeface="Times New Roman" pitchFamily="18"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200" b="1" i="1" u="none" strike="noStrike" cap="none" normalizeH="0" baseline="0" smtClean="0">
                          <a:ln>
                            <a:noFill/>
                          </a:ln>
                          <a:solidFill>
                            <a:srgbClr val="000000"/>
                          </a:solidFill>
                          <a:effectLst/>
                          <a:latin typeface="Arial" charset="0"/>
                          <a:cs typeface="Arial" charset="0"/>
                        </a:rPr>
                        <a:t>Что</a:t>
                      </a:r>
                      <a:r>
                        <a:rPr kumimoji="0" lang="ru-RU" sz="2200" b="1" i="1" u="none" strike="noStrike" cap="none" normalizeH="0" baseline="0" smtClean="0">
                          <a:ln>
                            <a:noFill/>
                          </a:ln>
                          <a:solidFill>
                            <a:srgbClr val="000000"/>
                          </a:solidFill>
                          <a:effectLst/>
                          <a:latin typeface="Arial" charset="0"/>
                          <a:ea typeface="Times New Roman" pitchFamily="18"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200" b="1" i="1" u="none" strike="noStrike" cap="none" normalizeH="0" baseline="0" smtClean="0">
                          <a:ln>
                            <a:noFill/>
                          </a:ln>
                          <a:solidFill>
                            <a:srgbClr val="000000"/>
                          </a:solidFill>
                          <a:effectLst/>
                          <a:latin typeface="Arial" charset="0"/>
                          <a:cs typeface="Arial" charset="0"/>
                        </a:rPr>
                        <a:t>Где</a:t>
                      </a:r>
                      <a:r>
                        <a:rPr kumimoji="0" lang="ru-RU" sz="2200" b="1" i="1" u="none" strike="noStrike" cap="none" normalizeH="0" baseline="0" smtClean="0">
                          <a:ln>
                            <a:noFill/>
                          </a:ln>
                          <a:solidFill>
                            <a:srgbClr val="000000"/>
                          </a:solidFill>
                          <a:effectLst/>
                          <a:latin typeface="Arial" charset="0"/>
                          <a:ea typeface="Times New Roman" pitchFamily="18"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200" b="1" i="1" u="none" strike="noStrike" cap="none" normalizeH="0" baseline="0" smtClean="0">
                          <a:ln>
                            <a:noFill/>
                          </a:ln>
                          <a:solidFill>
                            <a:srgbClr val="000000"/>
                          </a:solidFill>
                          <a:effectLst/>
                          <a:latin typeface="Arial" charset="0"/>
                          <a:cs typeface="Arial" charset="0"/>
                        </a:rPr>
                        <a:t>Зачем</a:t>
                      </a:r>
                      <a:r>
                        <a:rPr kumimoji="0" lang="ru-RU" sz="2200" b="1" i="1" u="none" strike="noStrike" cap="none" normalizeH="0" baseline="0" smtClean="0">
                          <a:ln>
                            <a:noFill/>
                          </a:ln>
                          <a:solidFill>
                            <a:srgbClr val="000000"/>
                          </a:solidFill>
                          <a:effectLst/>
                          <a:latin typeface="Arial" charset="0"/>
                          <a:ea typeface="Times New Roman" pitchFamily="18" charset="0"/>
                          <a:cs typeface="Arial" charset="0"/>
                        </a:rPr>
                        <a:t>?</a:t>
                      </a:r>
                      <a:endParaRPr kumimoji="0" lang="ru-RU" sz="2200" b="1" i="1" u="none" strike="noStrike" cap="none" normalizeH="0" baseline="0" smtClean="0">
                        <a:ln>
                          <a:noFill/>
                        </a:ln>
                        <a:solidFill>
                          <a:srgbClr val="00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200" b="1" i="1" u="none" strike="noStrike" cap="none" normalizeH="0" baseline="0" smtClean="0">
                          <a:ln>
                            <a:noFill/>
                          </a:ln>
                          <a:solidFill>
                            <a:srgbClr val="000000"/>
                          </a:solidFill>
                          <a:effectLst/>
                          <a:latin typeface="Arial" charset="0"/>
                          <a:cs typeface="Arial" charset="0"/>
                        </a:rPr>
                        <a:t>Как</a:t>
                      </a:r>
                      <a:r>
                        <a:rPr kumimoji="0" lang="ru-RU" sz="2200" b="1" i="1" u="none" strike="noStrike" cap="none" normalizeH="0" baseline="0" smtClean="0">
                          <a:ln>
                            <a:noFill/>
                          </a:ln>
                          <a:solidFill>
                            <a:srgbClr val="000000"/>
                          </a:solidFill>
                          <a:effectLst/>
                          <a:latin typeface="Arial" charset="0"/>
                          <a:ea typeface="Times New Roman" pitchFamily="18"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200" b="1" i="1" u="none" strike="noStrike" cap="none" normalizeH="0" baseline="0" smtClean="0">
                          <a:ln>
                            <a:noFill/>
                          </a:ln>
                          <a:solidFill>
                            <a:srgbClr val="000000"/>
                          </a:solidFill>
                          <a:effectLst/>
                          <a:latin typeface="Arial" charset="0"/>
                          <a:cs typeface="Arial" charset="0"/>
                        </a:rPr>
                        <a:t>Когда</a:t>
                      </a:r>
                      <a:r>
                        <a:rPr kumimoji="0" lang="ru-RU" sz="2200" b="1" i="1" u="none" strike="noStrike" cap="none" normalizeH="0" baseline="0" smtClean="0">
                          <a:ln>
                            <a:noFill/>
                          </a:ln>
                          <a:solidFill>
                            <a:srgbClr val="000000"/>
                          </a:solidFill>
                          <a:effectLst/>
                          <a:latin typeface="Arial" charset="0"/>
                          <a:ea typeface="Times New Roman" pitchFamily="18"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4" name="Rectangle 39"/>
          <p:cNvSpPr>
            <a:spLocks noChangeArrowheads="1"/>
          </p:cNvSpPr>
          <p:nvPr/>
        </p:nvSpPr>
        <p:spPr bwMode="auto">
          <a:xfrm>
            <a:off x="5292725" y="1412875"/>
            <a:ext cx="2840038" cy="366713"/>
          </a:xfrm>
          <a:prstGeom prst="rect">
            <a:avLst/>
          </a:prstGeom>
          <a:noFill/>
          <a:ln w="9525">
            <a:noFill/>
            <a:miter lim="800000"/>
            <a:headEnd/>
            <a:tailEnd/>
          </a:ln>
        </p:spPr>
        <p:txBody>
          <a:bodyPr wrap="none">
            <a:spAutoFit/>
          </a:bodyPr>
          <a:lstStyle/>
          <a:p>
            <a:r>
              <a:rPr lang="ru-RU" b="1">
                <a:solidFill>
                  <a:schemeClr val="tx2"/>
                </a:solidFill>
              </a:rPr>
              <a:t>АЛГОРИТМ ЦИЦЕРОНА</a:t>
            </a:r>
          </a:p>
        </p:txBody>
      </p:sp>
      <p:graphicFrame>
        <p:nvGraphicFramePr>
          <p:cNvPr id="34874" name="Group 58"/>
          <p:cNvGraphicFramePr>
            <a:graphicFrameLocks noGrp="1"/>
          </p:cNvGraphicFramePr>
          <p:nvPr>
            <p:ph sz="quarter" idx="3"/>
          </p:nvPr>
        </p:nvGraphicFramePr>
        <p:xfrm>
          <a:off x="395288" y="5013325"/>
          <a:ext cx="8502650" cy="1571625"/>
        </p:xfrm>
        <a:graphic>
          <a:graphicData uri="http://schemas.openxmlformats.org/drawingml/2006/table">
            <a:tbl>
              <a:tblPr>
                <a:tableStyleId>{08FB837D-C827-4EFA-A057-4D05807E0F7C}</a:tableStyleId>
              </a:tblPr>
              <a:tblGrid>
                <a:gridCol w="4252912"/>
                <a:gridCol w="4249738"/>
              </a:tblGrid>
              <a:tr h="5048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dirty="0" smtClean="0">
                          <a:ln>
                            <a:noFill/>
                          </a:ln>
                          <a:effectLst/>
                        </a:rPr>
                        <a:t>На какое действие «работает»</a:t>
                      </a:r>
                      <a:endParaRPr kumimoji="0" lang="ru-RU" sz="20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smtClean="0">
                          <a:ln>
                            <a:noFill/>
                          </a:ln>
                          <a:effectLst/>
                        </a:rPr>
                        <a:t>Знаниевый компонент</a:t>
                      </a:r>
                      <a:endParaRPr kumimoji="0" lang="ru-RU" sz="2000" b="0" i="0" u="none" strike="noStrike" cap="none" normalizeH="0" baseline="0" smtClean="0">
                        <a:ln>
                          <a:noFill/>
                        </a:ln>
                        <a:solidFill>
                          <a:schemeClr val="tx1"/>
                        </a:solidFill>
                        <a:effectLst/>
                        <a:latin typeface="Arial" charset="0"/>
                      </a:endParaRPr>
                    </a:p>
                  </a:txBody>
                  <a:tcPr horzOverflow="overflow"/>
                </a:tc>
              </a:tr>
              <a:tr h="1008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1600" u="none" strike="noStrike" cap="none" normalizeH="0" baseline="0" dirty="0" smtClean="0">
                          <a:ln>
                            <a:noFill/>
                          </a:ln>
                          <a:effectLst/>
                        </a:rPr>
                        <a:t>- извлечение информации из текста</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1600" u="none" strike="noStrike" cap="none" normalizeH="0" baseline="0" dirty="0" smtClean="0">
                          <a:ln>
                            <a:noFill/>
                          </a:ln>
                          <a:effectLst/>
                        </a:rPr>
                        <a:t>- структурирование текста</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1600" u="none" strike="noStrike" cap="none" normalizeH="0" baseline="0" dirty="0" smtClean="0">
                          <a:ln>
                            <a:noFill/>
                          </a:ln>
                          <a:effectLst/>
                        </a:rPr>
                        <a:t>- Построение речевого сообщения </a:t>
                      </a:r>
                      <a:endParaRPr kumimoji="0" lang="ru-RU" sz="1600" b="0" i="0" u="none" strike="noStrike" cap="none" normalizeH="0" baseline="0" dirty="0" smtClean="0">
                        <a:ln>
                          <a:noFill/>
                        </a:ln>
                        <a:solidFill>
                          <a:schemeClr val="tx1"/>
                        </a:solidFill>
                        <a:effectLst/>
                        <a:latin typeface="Arial" charset="0"/>
                      </a:endParaRPr>
                    </a:p>
                  </a:txBody>
                  <a:tcPr horzOverflow="overflow"/>
                </a:tc>
                <a:tc>
                  <a:txBody>
                    <a:bodyPr/>
                    <a:lstStyle/>
                    <a:p>
                      <a:pPr marL="381000" marR="0" lvl="0" indent="-381000" algn="l" defTabSz="914400" rtl="0" eaLnBrk="0" fontAlgn="base" latinLnBrk="0" hangingPunct="0">
                        <a:lnSpc>
                          <a:spcPct val="100000"/>
                        </a:lnSpc>
                        <a:spcBef>
                          <a:spcPct val="20000"/>
                        </a:spcBef>
                        <a:spcAft>
                          <a:spcPct val="0"/>
                        </a:spcAft>
                        <a:buClr>
                          <a:schemeClr val="accent1"/>
                        </a:buClr>
                        <a:buSzPct val="85000"/>
                        <a:buFont typeface="Arial" charset="0"/>
                        <a:buAutoNum type="arabicPeriod"/>
                        <a:tabLst/>
                      </a:pPr>
                      <a:r>
                        <a:rPr kumimoji="0" lang="ru-RU" sz="2000" u="none" strike="noStrike" cap="none" normalizeH="0" baseline="0" dirty="0" smtClean="0">
                          <a:ln>
                            <a:noFill/>
                          </a:ln>
                          <a:effectLst/>
                        </a:rPr>
                        <a:t>Понятие радиоактивности</a:t>
                      </a:r>
                    </a:p>
                    <a:p>
                      <a:pPr marL="381000" marR="0" lvl="0" indent="-381000" algn="l" defTabSz="914400" rtl="0" eaLnBrk="0" fontAlgn="base" latinLnBrk="0" hangingPunct="0">
                        <a:lnSpc>
                          <a:spcPct val="100000"/>
                        </a:lnSpc>
                        <a:spcBef>
                          <a:spcPct val="20000"/>
                        </a:spcBef>
                        <a:spcAft>
                          <a:spcPct val="0"/>
                        </a:spcAft>
                        <a:buClr>
                          <a:schemeClr val="accent1"/>
                        </a:buClr>
                        <a:buSzPct val="85000"/>
                        <a:buFont typeface="Arial" charset="0"/>
                        <a:buAutoNum type="arabicPeriod"/>
                        <a:tabLst/>
                      </a:pPr>
                      <a:r>
                        <a:rPr kumimoji="0" lang="ru-RU" sz="2000" u="none" strike="noStrike" cap="none" normalizeH="0" baseline="0" dirty="0" smtClean="0">
                          <a:ln>
                            <a:noFill/>
                          </a:ln>
                          <a:effectLst/>
                        </a:rPr>
                        <a:t>Состав радиоактивного излучения</a:t>
                      </a:r>
                      <a:endParaRPr kumimoji="0" lang="ru-RU" sz="2000" b="0" i="0" u="none" strike="noStrike" cap="none" normalizeH="0" baseline="0" dirty="0" smtClean="0">
                        <a:ln>
                          <a:noFill/>
                        </a:ln>
                        <a:solidFill>
                          <a:schemeClr val="tx1"/>
                        </a:solidFill>
                        <a:effectLst/>
                        <a:latin typeface="Arial" charset="0"/>
                      </a:endParaRPr>
                    </a:p>
                  </a:txBody>
                  <a:tcPr horzOverflow="overflow"/>
                </a:tc>
              </a:tr>
            </a:tbl>
          </a:graphicData>
        </a:graphic>
      </p:graphicFrame>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79475"/>
          </a:xfrm>
        </p:spPr>
        <p:txBody>
          <a:bodyPr/>
          <a:lstStyle/>
          <a:p>
            <a:pPr algn="ctr" eaLnBrk="1" hangingPunct="1">
              <a:defRPr/>
            </a:pPr>
            <a:r>
              <a:rPr lang="ru-RU" b="1" dirty="0" smtClean="0"/>
              <a:t>ПОЛУЧЕНИЕ НОВОГО ЗНАНИЯ</a:t>
            </a:r>
            <a:endParaRPr lang="ru-RU" b="1" dirty="0"/>
          </a:p>
        </p:txBody>
      </p:sp>
      <p:sp>
        <p:nvSpPr>
          <p:cNvPr id="9" name="Текст 8"/>
          <p:cNvSpPr>
            <a:spLocks noGrp="1"/>
          </p:cNvSpPr>
          <p:nvPr>
            <p:ph type="body" sz="half" idx="1"/>
          </p:nvPr>
        </p:nvSpPr>
        <p:spPr>
          <a:xfrm>
            <a:off x="457200" y="1600200"/>
            <a:ext cx="3322638" cy="4876800"/>
          </a:xfrm>
        </p:spPr>
        <p:txBody>
          <a:bodyPr/>
          <a:lstStyle/>
          <a:p>
            <a:pPr marL="0" indent="0" eaLnBrk="1" hangingPunct="1">
              <a:buFont typeface="Arial" charset="0"/>
              <a:buNone/>
              <a:defRPr/>
            </a:pPr>
            <a:r>
              <a:rPr lang="ru-RU" dirty="0" smtClean="0"/>
              <a:t>УРОК 6.</a:t>
            </a:r>
          </a:p>
          <a:p>
            <a:pPr marL="0" indent="0" eaLnBrk="1" hangingPunct="1">
              <a:buFont typeface="Arial" charset="0"/>
              <a:buNone/>
              <a:defRPr/>
            </a:pPr>
            <a:r>
              <a:rPr lang="ru-RU" dirty="0" smtClean="0"/>
              <a:t> Ядерные силы.</a:t>
            </a:r>
          </a:p>
          <a:p>
            <a:pPr marL="0" indent="0" eaLnBrk="1" hangingPunct="1">
              <a:buFont typeface="Arial" charset="0"/>
              <a:buNone/>
              <a:defRPr/>
            </a:pPr>
            <a:endParaRPr lang="ru-RU" dirty="0"/>
          </a:p>
          <a:p>
            <a:pPr marL="0" indent="0" eaLnBrk="1" hangingPunct="1">
              <a:buFont typeface="Arial" charset="0"/>
              <a:buNone/>
              <a:defRPr/>
            </a:pPr>
            <a:r>
              <a:rPr lang="ru-RU" u="sng" dirty="0" smtClean="0">
                <a:solidFill>
                  <a:schemeClr val="accent6">
                    <a:lumMod val="75000"/>
                  </a:schemeClr>
                </a:solidFill>
              </a:rPr>
              <a:t>ПРОБЛЕМА:</a:t>
            </a:r>
            <a:r>
              <a:rPr lang="ru-RU" dirty="0" smtClean="0">
                <a:solidFill>
                  <a:schemeClr val="accent6">
                    <a:lumMod val="75000"/>
                  </a:schemeClr>
                </a:solidFill>
              </a:rPr>
              <a:t> Почему ядро не распадается на нуклоны?</a:t>
            </a:r>
            <a:endParaRPr lang="ru-RU" dirty="0">
              <a:solidFill>
                <a:schemeClr val="accent6">
                  <a:lumMod val="75000"/>
                </a:schemeClr>
              </a:solidFill>
            </a:endParaRPr>
          </a:p>
        </p:txBody>
      </p:sp>
      <p:pic>
        <p:nvPicPr>
          <p:cNvPr id="44035" name="Объект 11" descr="http://festival.1september.ru/articles/559360/img_1.gif"/>
          <p:cNvPicPr>
            <a:picLocks noGrp="1"/>
          </p:cNvPicPr>
          <p:nvPr>
            <p:ph sz="quarter" idx="2"/>
          </p:nvPr>
        </p:nvPicPr>
        <p:blipFill>
          <a:blip r:embed="rId2"/>
          <a:srcRect/>
          <a:stretch>
            <a:fillRect/>
          </a:stretch>
        </p:blipFill>
        <p:spPr>
          <a:xfrm>
            <a:off x="3924300" y="1557338"/>
            <a:ext cx="4711700" cy="2763837"/>
          </a:xfrm>
        </p:spPr>
      </p:pic>
      <p:sp>
        <p:nvSpPr>
          <p:cNvPr id="13" name="Прямоугольник 12"/>
          <p:cNvSpPr/>
          <p:nvPr/>
        </p:nvSpPr>
        <p:spPr>
          <a:xfrm>
            <a:off x="5148263" y="1700213"/>
            <a:ext cx="2808287" cy="14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dirty="0">
                <a:solidFill>
                  <a:schemeClr val="tx2">
                    <a:lumMod val="50000"/>
                  </a:schemeClr>
                </a:solidFill>
              </a:rPr>
              <a:t>“</a:t>
            </a:r>
            <a:r>
              <a:rPr lang="ru-RU" sz="3600" dirty="0" err="1">
                <a:solidFill>
                  <a:schemeClr val="tx2">
                    <a:lumMod val="50000"/>
                  </a:schemeClr>
                </a:solidFill>
              </a:rPr>
              <a:t>Fish-bone</a:t>
            </a:r>
            <a:r>
              <a:rPr lang="ru-RU" sz="3600" dirty="0">
                <a:solidFill>
                  <a:schemeClr val="tx2">
                    <a:lumMod val="50000"/>
                  </a:schemeClr>
                </a:solidFill>
              </a:rPr>
              <a:t>»</a:t>
            </a:r>
            <a:r>
              <a:rPr lang="ru-RU" dirty="0">
                <a:solidFill>
                  <a:srgbClr val="FFFFFF"/>
                </a:solidFill>
              </a:rPr>
              <a:t>”</a:t>
            </a:r>
          </a:p>
        </p:txBody>
      </p:sp>
      <p:graphicFrame>
        <p:nvGraphicFramePr>
          <p:cNvPr id="14" name="Group 58"/>
          <p:cNvGraphicFramePr>
            <a:graphicFrameLocks noGrp="1"/>
          </p:cNvGraphicFramePr>
          <p:nvPr>
            <p:ph sz="quarter" idx="3"/>
          </p:nvPr>
        </p:nvGraphicFramePr>
        <p:xfrm>
          <a:off x="179512" y="4599475"/>
          <a:ext cx="8568952" cy="2133600"/>
        </p:xfrm>
        <a:graphic>
          <a:graphicData uri="http://schemas.openxmlformats.org/drawingml/2006/table">
            <a:tbl>
              <a:tblPr>
                <a:tableStyleId>{08FB837D-C827-4EFA-A057-4D05807E0F7C}</a:tableStyleId>
              </a:tblPr>
              <a:tblGrid>
                <a:gridCol w="4286075"/>
                <a:gridCol w="4282877"/>
              </a:tblGrid>
              <a:tr h="34016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dirty="0" smtClean="0">
                          <a:ln>
                            <a:noFill/>
                          </a:ln>
                          <a:effectLst/>
                        </a:rPr>
                        <a:t>На какое действие «работает»</a:t>
                      </a:r>
                      <a:endParaRPr kumimoji="0" lang="ru-RU" sz="20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smtClean="0">
                          <a:ln>
                            <a:noFill/>
                          </a:ln>
                          <a:effectLst/>
                        </a:rPr>
                        <a:t>Знаниевый компонент</a:t>
                      </a:r>
                      <a:endParaRPr kumimoji="0" lang="ru-RU" sz="2000" b="0" i="0" u="none" strike="noStrike" cap="none" normalizeH="0" baseline="0" smtClean="0">
                        <a:ln>
                          <a:noFill/>
                        </a:ln>
                        <a:solidFill>
                          <a:schemeClr val="tx1"/>
                        </a:solidFill>
                        <a:effectLst/>
                        <a:latin typeface="Arial" charset="0"/>
                      </a:endParaRPr>
                    </a:p>
                  </a:txBody>
                  <a:tcPr horzOverflow="overflow"/>
                </a:tc>
              </a:tr>
              <a:tr h="1585702">
                <a:tc>
                  <a:txBody>
                    <a:bodyPr/>
                    <a:lstStyle/>
                    <a:p>
                      <a:pPr marL="285750" marR="0" lvl="0" indent="-285750" algn="l" defTabSz="914400" rtl="0" eaLnBrk="0" fontAlgn="base" latinLnBrk="0" hangingPunct="0">
                        <a:lnSpc>
                          <a:spcPct val="100000"/>
                        </a:lnSpc>
                        <a:spcBef>
                          <a:spcPct val="20000"/>
                        </a:spcBef>
                        <a:spcAft>
                          <a:spcPct val="0"/>
                        </a:spcAft>
                        <a:buClr>
                          <a:schemeClr val="accent1"/>
                        </a:buClr>
                        <a:buSzPct val="85000"/>
                        <a:buFontTx/>
                        <a:buChar char="-"/>
                        <a:tabLst/>
                      </a:pPr>
                      <a:r>
                        <a:rPr kumimoji="0" lang="ru-RU" sz="1800" u="none" strike="noStrike" cap="none" normalizeH="0" baseline="0" dirty="0" smtClean="0">
                          <a:ln>
                            <a:noFill/>
                          </a:ln>
                          <a:effectLst/>
                        </a:rPr>
                        <a:t>Графическое представление информации</a:t>
                      </a:r>
                    </a:p>
                    <a:p>
                      <a:pPr marL="285750" indent="-285750">
                        <a:buFontTx/>
                        <a:buChar char="-"/>
                      </a:pPr>
                      <a:r>
                        <a:rPr lang="ru-RU" sz="1800" dirty="0" smtClean="0"/>
                        <a:t>Приводить доводы в подтверждение</a:t>
                      </a:r>
                    </a:p>
                    <a:p>
                      <a:pPr marL="285750" indent="-285750">
                        <a:buFontTx/>
                        <a:buChar char="-"/>
                      </a:pPr>
                      <a:r>
                        <a:rPr lang="ru-RU" sz="1800" dirty="0" smtClean="0"/>
                        <a:t>Делать выводы из сформулированных посылок</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dirty="0" smtClean="0">
                          <a:ln>
                            <a:noFill/>
                          </a:ln>
                          <a:effectLst/>
                        </a:rPr>
                        <a:t>Существование ядерных сил</a:t>
                      </a:r>
                      <a:endParaRPr kumimoji="0" lang="ru-RU" sz="2000" b="0" i="0" u="none" strike="noStrike" cap="none" normalizeH="0" baseline="0" dirty="0" smtClean="0">
                        <a:ln>
                          <a:noFill/>
                        </a:ln>
                        <a:solidFill>
                          <a:schemeClr val="tx1"/>
                        </a:solidFill>
                        <a:effectLst/>
                        <a:latin typeface="Arial" charset="0"/>
                      </a:endParaRPr>
                    </a:p>
                  </a:txBody>
                  <a:tcPr horzOverflow="overflow"/>
                </a:tc>
              </a:tr>
            </a:tbl>
          </a:graphicData>
        </a:graphic>
      </p:graphicFrame>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ru-RU" b="1" dirty="0" smtClean="0"/>
              <a:t>ПРОВЕРКА УСВОЕНИЯ</a:t>
            </a:r>
            <a:endParaRPr lang="ru-RU" b="1" dirty="0"/>
          </a:p>
        </p:txBody>
      </p:sp>
      <p:sp>
        <p:nvSpPr>
          <p:cNvPr id="3" name="Текст 2"/>
          <p:cNvSpPr>
            <a:spLocks noGrp="1"/>
          </p:cNvSpPr>
          <p:nvPr>
            <p:ph type="body" sz="half" idx="1"/>
          </p:nvPr>
        </p:nvSpPr>
        <p:spPr>
          <a:xfrm>
            <a:off x="250825" y="1600200"/>
            <a:ext cx="4244975" cy="3197225"/>
          </a:xfrm>
        </p:spPr>
        <p:txBody>
          <a:bodyPr/>
          <a:lstStyle/>
          <a:p>
            <a:pPr marL="0" indent="0" eaLnBrk="1" hangingPunct="1">
              <a:buFont typeface="Arial" charset="0"/>
              <a:buNone/>
              <a:defRPr/>
            </a:pPr>
            <a:r>
              <a:rPr lang="ru-RU" dirty="0" smtClean="0"/>
              <a:t>Урок 2 Спектры испускания и поглощения.</a:t>
            </a:r>
          </a:p>
          <a:p>
            <a:pPr marL="0" indent="0" eaLnBrk="1" hangingPunct="1">
              <a:buFont typeface="Arial" charset="0"/>
              <a:buNone/>
              <a:defRPr/>
            </a:pPr>
            <a:endParaRPr lang="ru-RU" dirty="0"/>
          </a:p>
          <a:p>
            <a:pPr marL="0" indent="0" eaLnBrk="1" hangingPunct="1">
              <a:buFont typeface="Arial" charset="0"/>
              <a:buNone/>
              <a:defRPr/>
            </a:pPr>
            <a:r>
              <a:rPr lang="ru-RU" dirty="0" smtClean="0">
                <a:solidFill>
                  <a:schemeClr val="accent6">
                    <a:lumMod val="75000"/>
                  </a:schemeClr>
                </a:solidFill>
              </a:rPr>
              <a:t>На рисунке приведены спектры неизвестного газа, паров лития и стронция. Что можно сказать о химическом составе газа?</a:t>
            </a:r>
            <a:endParaRPr lang="ru-RU" dirty="0">
              <a:solidFill>
                <a:schemeClr val="accent6">
                  <a:lumMod val="75000"/>
                </a:schemeClr>
              </a:solidFill>
            </a:endParaRPr>
          </a:p>
        </p:txBody>
      </p:sp>
      <p:sp>
        <p:nvSpPr>
          <p:cNvPr id="45059" name="Объект 3"/>
          <p:cNvSpPr>
            <a:spLocks noGrp="1"/>
          </p:cNvSpPr>
          <p:nvPr>
            <p:ph sz="quarter" idx="2"/>
          </p:nvPr>
        </p:nvSpPr>
        <p:spPr>
          <a:xfrm>
            <a:off x="4676775" y="1557338"/>
            <a:ext cx="4038600" cy="2362200"/>
          </a:xfrm>
          <a:solidFill>
            <a:schemeClr val="bg1"/>
          </a:solidFill>
        </p:spPr>
        <p:txBody>
          <a:bodyPr/>
          <a:lstStyle/>
          <a:p>
            <a:pPr eaLnBrk="1" hangingPunct="1"/>
            <a:endParaRPr lang="ru-RU" smtClean="0"/>
          </a:p>
        </p:txBody>
      </p:sp>
      <p:sp>
        <p:nvSpPr>
          <p:cNvPr id="45060" name="Объект 4"/>
          <p:cNvSpPr>
            <a:spLocks noGrp="1"/>
          </p:cNvSpPr>
          <p:nvPr>
            <p:ph sz="quarter" idx="3"/>
          </p:nvPr>
        </p:nvSpPr>
        <p:spPr/>
        <p:txBody>
          <a:bodyPr/>
          <a:lstStyle/>
          <a:p>
            <a:pPr eaLnBrk="1" hangingPunct="1"/>
            <a:endParaRPr lang="ru-RU" smtClean="0"/>
          </a:p>
        </p:txBody>
      </p:sp>
      <p:sp>
        <p:nvSpPr>
          <p:cNvPr id="6" name="Прямоугольник 5"/>
          <p:cNvSpPr/>
          <p:nvPr/>
        </p:nvSpPr>
        <p:spPr>
          <a:xfrm>
            <a:off x="4932363" y="1989138"/>
            <a:ext cx="35274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8" name="Прямая соединительная линия 7"/>
          <p:cNvCxnSpPr/>
          <p:nvPr/>
        </p:nvCxnSpPr>
        <p:spPr>
          <a:xfrm>
            <a:off x="5435600" y="1989138"/>
            <a:ext cx="0" cy="360362"/>
          </a:xfrm>
          <a:prstGeom prst="line">
            <a:avLst/>
          </a:prstGeom>
        </p:spPr>
        <p:style>
          <a:lnRef idx="2">
            <a:schemeClr val="dk1"/>
          </a:lnRef>
          <a:fillRef idx="0">
            <a:schemeClr val="dk1"/>
          </a:fillRef>
          <a:effectRef idx="1">
            <a:schemeClr val="dk1"/>
          </a:effectRef>
          <a:fontRef idx="minor">
            <a:schemeClr val="tx1"/>
          </a:fontRef>
        </p:style>
      </p:cxnSp>
      <p:cxnSp>
        <p:nvCxnSpPr>
          <p:cNvPr id="10" name="Прямая соединительная линия 9"/>
          <p:cNvCxnSpPr/>
          <p:nvPr/>
        </p:nvCxnSpPr>
        <p:spPr>
          <a:xfrm>
            <a:off x="6156325" y="1989138"/>
            <a:ext cx="0" cy="360362"/>
          </a:xfrm>
          <a:prstGeom prst="line">
            <a:avLst/>
          </a:prstGeom>
        </p:spPr>
        <p:style>
          <a:lnRef idx="2">
            <a:schemeClr val="dk1"/>
          </a:lnRef>
          <a:fillRef idx="0">
            <a:schemeClr val="dk1"/>
          </a:fillRef>
          <a:effectRef idx="1">
            <a:schemeClr val="dk1"/>
          </a:effectRef>
          <a:fontRef idx="minor">
            <a:schemeClr val="tx1"/>
          </a:fontRef>
        </p:style>
      </p:cxnSp>
      <p:cxnSp>
        <p:nvCxnSpPr>
          <p:cNvPr id="12" name="Прямая соединительная линия 11"/>
          <p:cNvCxnSpPr/>
          <p:nvPr/>
        </p:nvCxnSpPr>
        <p:spPr>
          <a:xfrm>
            <a:off x="6521450" y="1982788"/>
            <a:ext cx="0" cy="360362"/>
          </a:xfrm>
          <a:prstGeom prst="line">
            <a:avLst/>
          </a:prstGeom>
        </p:spPr>
        <p:style>
          <a:lnRef idx="2">
            <a:schemeClr val="dk1"/>
          </a:lnRef>
          <a:fillRef idx="0">
            <a:schemeClr val="dk1"/>
          </a:fillRef>
          <a:effectRef idx="1">
            <a:schemeClr val="dk1"/>
          </a:effectRef>
          <a:fontRef idx="minor">
            <a:schemeClr val="tx1"/>
          </a:fontRef>
        </p:style>
      </p:cxnSp>
      <p:cxnSp>
        <p:nvCxnSpPr>
          <p:cNvPr id="16" name="Прямая соединительная линия 15"/>
          <p:cNvCxnSpPr/>
          <p:nvPr/>
        </p:nvCxnSpPr>
        <p:spPr>
          <a:xfrm>
            <a:off x="6672263" y="1989138"/>
            <a:ext cx="0" cy="360362"/>
          </a:xfrm>
          <a:prstGeom prst="line">
            <a:avLst/>
          </a:prstGeom>
        </p:spPr>
        <p:style>
          <a:lnRef idx="2">
            <a:schemeClr val="dk1"/>
          </a:lnRef>
          <a:fillRef idx="0">
            <a:schemeClr val="dk1"/>
          </a:fillRef>
          <a:effectRef idx="1">
            <a:schemeClr val="dk1"/>
          </a:effectRef>
          <a:fontRef idx="minor">
            <a:schemeClr val="tx1"/>
          </a:fontRef>
        </p:style>
      </p:cxnSp>
      <p:cxnSp>
        <p:nvCxnSpPr>
          <p:cNvPr id="18" name="Прямая соединительная линия 17"/>
          <p:cNvCxnSpPr/>
          <p:nvPr/>
        </p:nvCxnSpPr>
        <p:spPr>
          <a:xfrm>
            <a:off x="7596188" y="1989138"/>
            <a:ext cx="0" cy="360362"/>
          </a:xfrm>
          <a:prstGeom prst="line">
            <a:avLst/>
          </a:prstGeom>
        </p:spPr>
        <p:style>
          <a:lnRef idx="2">
            <a:schemeClr val="accent3"/>
          </a:lnRef>
          <a:fillRef idx="0">
            <a:schemeClr val="accent3"/>
          </a:fillRef>
          <a:effectRef idx="1">
            <a:schemeClr val="accent3"/>
          </a:effectRef>
          <a:fontRef idx="minor">
            <a:schemeClr val="tx1"/>
          </a:fontRef>
        </p:style>
      </p:cxnSp>
      <p:sp>
        <p:nvSpPr>
          <p:cNvPr id="45067" name="TextBox 19"/>
          <p:cNvSpPr txBox="1">
            <a:spLocks noChangeArrowheads="1"/>
          </p:cNvSpPr>
          <p:nvPr/>
        </p:nvSpPr>
        <p:spPr bwMode="auto">
          <a:xfrm>
            <a:off x="7667625" y="2017713"/>
            <a:ext cx="792163" cy="369887"/>
          </a:xfrm>
          <a:prstGeom prst="rect">
            <a:avLst/>
          </a:prstGeom>
          <a:noFill/>
          <a:ln w="9525">
            <a:noFill/>
            <a:miter lim="800000"/>
            <a:headEnd/>
            <a:tailEnd/>
          </a:ln>
        </p:spPr>
        <p:txBody>
          <a:bodyPr>
            <a:spAutoFit/>
          </a:bodyPr>
          <a:lstStyle/>
          <a:p>
            <a:r>
              <a:rPr lang="ru-RU"/>
              <a:t>ГАЗ</a:t>
            </a:r>
          </a:p>
        </p:txBody>
      </p:sp>
      <p:sp>
        <p:nvSpPr>
          <p:cNvPr id="21" name="Прямоугольник 20"/>
          <p:cNvSpPr/>
          <p:nvPr/>
        </p:nvSpPr>
        <p:spPr>
          <a:xfrm>
            <a:off x="4908550" y="2565400"/>
            <a:ext cx="3529013" cy="3587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22" name="Прямая соединительная линия 21"/>
          <p:cNvCxnSpPr/>
          <p:nvPr/>
        </p:nvCxnSpPr>
        <p:spPr>
          <a:xfrm>
            <a:off x="5413375" y="2565400"/>
            <a:ext cx="0" cy="358775"/>
          </a:xfrm>
          <a:prstGeom prst="line">
            <a:avLst/>
          </a:prstGeom>
        </p:spPr>
        <p:style>
          <a:lnRef idx="2">
            <a:schemeClr val="dk1"/>
          </a:lnRef>
          <a:fillRef idx="0">
            <a:schemeClr val="dk1"/>
          </a:fillRef>
          <a:effectRef idx="1">
            <a:schemeClr val="dk1"/>
          </a:effectRef>
          <a:fontRef idx="minor">
            <a:schemeClr val="tx1"/>
          </a:fontRef>
        </p:style>
      </p:cxnSp>
      <p:cxnSp>
        <p:nvCxnSpPr>
          <p:cNvPr id="23" name="Прямая соединительная линия 22"/>
          <p:cNvCxnSpPr/>
          <p:nvPr/>
        </p:nvCxnSpPr>
        <p:spPr>
          <a:xfrm>
            <a:off x="6132513" y="2565400"/>
            <a:ext cx="0" cy="358775"/>
          </a:xfrm>
          <a:prstGeom prst="line">
            <a:avLst/>
          </a:prstGeom>
        </p:spPr>
        <p:style>
          <a:lnRef idx="2">
            <a:schemeClr val="dk1"/>
          </a:lnRef>
          <a:fillRef idx="0">
            <a:schemeClr val="dk1"/>
          </a:fillRef>
          <a:effectRef idx="1">
            <a:schemeClr val="dk1"/>
          </a:effectRef>
          <a:fontRef idx="minor">
            <a:schemeClr val="tx1"/>
          </a:fontRef>
        </p:style>
      </p:cxnSp>
      <p:cxnSp>
        <p:nvCxnSpPr>
          <p:cNvPr id="25" name="Прямая соединительная линия 24"/>
          <p:cNvCxnSpPr/>
          <p:nvPr/>
        </p:nvCxnSpPr>
        <p:spPr>
          <a:xfrm>
            <a:off x="7572375" y="2565400"/>
            <a:ext cx="0" cy="358775"/>
          </a:xfrm>
          <a:prstGeom prst="line">
            <a:avLst/>
          </a:prstGeom>
        </p:spPr>
        <p:style>
          <a:lnRef idx="2">
            <a:schemeClr val="accent3"/>
          </a:lnRef>
          <a:fillRef idx="0">
            <a:schemeClr val="accent3"/>
          </a:fillRef>
          <a:effectRef idx="1">
            <a:schemeClr val="accent3"/>
          </a:effectRef>
          <a:fontRef idx="minor">
            <a:schemeClr val="tx1"/>
          </a:fontRef>
        </p:style>
      </p:cxnSp>
      <p:sp>
        <p:nvSpPr>
          <p:cNvPr id="26" name="Прямоугольник 25"/>
          <p:cNvSpPr/>
          <p:nvPr/>
        </p:nvSpPr>
        <p:spPr>
          <a:xfrm>
            <a:off x="4932363" y="3213100"/>
            <a:ext cx="3527425" cy="360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27" name="Прямая соединительная линия 26"/>
          <p:cNvCxnSpPr/>
          <p:nvPr/>
        </p:nvCxnSpPr>
        <p:spPr>
          <a:xfrm>
            <a:off x="5724525" y="3206750"/>
            <a:ext cx="0" cy="360363"/>
          </a:xfrm>
          <a:prstGeom prst="line">
            <a:avLst/>
          </a:prstGeom>
        </p:spPr>
        <p:style>
          <a:lnRef idx="2">
            <a:schemeClr val="dk1"/>
          </a:lnRef>
          <a:fillRef idx="0">
            <a:schemeClr val="dk1"/>
          </a:fillRef>
          <a:effectRef idx="1">
            <a:schemeClr val="dk1"/>
          </a:effectRef>
          <a:fontRef idx="minor">
            <a:schemeClr val="tx1"/>
          </a:fontRef>
        </p:style>
      </p:cxnSp>
      <p:cxnSp>
        <p:nvCxnSpPr>
          <p:cNvPr id="28" name="Прямая соединительная линия 27"/>
          <p:cNvCxnSpPr/>
          <p:nvPr/>
        </p:nvCxnSpPr>
        <p:spPr>
          <a:xfrm>
            <a:off x="5867400" y="3213100"/>
            <a:ext cx="0" cy="360363"/>
          </a:xfrm>
          <a:prstGeom prst="line">
            <a:avLst/>
          </a:prstGeom>
        </p:spPr>
        <p:style>
          <a:lnRef idx="2">
            <a:schemeClr val="dk1"/>
          </a:lnRef>
          <a:fillRef idx="0">
            <a:schemeClr val="dk1"/>
          </a:fillRef>
          <a:effectRef idx="1">
            <a:schemeClr val="dk1"/>
          </a:effectRef>
          <a:fontRef idx="minor">
            <a:schemeClr val="tx1"/>
          </a:fontRef>
        </p:style>
      </p:cxnSp>
      <p:cxnSp>
        <p:nvCxnSpPr>
          <p:cNvPr id="30" name="Прямая соединительная линия 29"/>
          <p:cNvCxnSpPr/>
          <p:nvPr/>
        </p:nvCxnSpPr>
        <p:spPr>
          <a:xfrm>
            <a:off x="7596188" y="3213100"/>
            <a:ext cx="0" cy="360363"/>
          </a:xfrm>
          <a:prstGeom prst="line">
            <a:avLst/>
          </a:prstGeom>
        </p:spPr>
        <p:style>
          <a:lnRef idx="2">
            <a:schemeClr val="accent3"/>
          </a:lnRef>
          <a:fillRef idx="0">
            <a:schemeClr val="accent3"/>
          </a:fillRef>
          <a:effectRef idx="1">
            <a:schemeClr val="accent3"/>
          </a:effectRef>
          <a:fontRef idx="minor">
            <a:schemeClr val="tx1"/>
          </a:fontRef>
        </p:style>
      </p:cxnSp>
      <p:sp>
        <p:nvSpPr>
          <p:cNvPr id="45076" name="TextBox 30"/>
          <p:cNvSpPr txBox="1">
            <a:spLocks noChangeArrowheads="1"/>
          </p:cNvSpPr>
          <p:nvPr/>
        </p:nvSpPr>
        <p:spPr bwMode="auto">
          <a:xfrm>
            <a:off x="7596188" y="2566988"/>
            <a:ext cx="792162" cy="368300"/>
          </a:xfrm>
          <a:prstGeom prst="rect">
            <a:avLst/>
          </a:prstGeom>
          <a:noFill/>
          <a:ln w="9525">
            <a:noFill/>
            <a:miter lim="800000"/>
            <a:headEnd/>
            <a:tailEnd/>
          </a:ln>
        </p:spPr>
        <p:txBody>
          <a:bodyPr>
            <a:spAutoFit/>
          </a:bodyPr>
          <a:lstStyle/>
          <a:p>
            <a:r>
              <a:rPr lang="en-US"/>
              <a:t>Li</a:t>
            </a:r>
            <a:endParaRPr lang="ru-RU"/>
          </a:p>
        </p:txBody>
      </p:sp>
      <p:sp>
        <p:nvSpPr>
          <p:cNvPr id="45077" name="TextBox 31"/>
          <p:cNvSpPr txBox="1">
            <a:spLocks noChangeArrowheads="1"/>
          </p:cNvSpPr>
          <p:nvPr/>
        </p:nvSpPr>
        <p:spPr bwMode="auto">
          <a:xfrm>
            <a:off x="7667625" y="3213100"/>
            <a:ext cx="720725" cy="369888"/>
          </a:xfrm>
          <a:prstGeom prst="rect">
            <a:avLst/>
          </a:prstGeom>
          <a:noFill/>
          <a:ln w="9525">
            <a:noFill/>
            <a:miter lim="800000"/>
            <a:headEnd/>
            <a:tailEnd/>
          </a:ln>
        </p:spPr>
        <p:txBody>
          <a:bodyPr>
            <a:spAutoFit/>
          </a:bodyPr>
          <a:lstStyle/>
          <a:p>
            <a:r>
              <a:rPr lang="en-US"/>
              <a:t>Sr</a:t>
            </a:r>
            <a:endParaRPr lang="ru-RU"/>
          </a:p>
        </p:txBody>
      </p:sp>
      <p:graphicFrame>
        <p:nvGraphicFramePr>
          <p:cNvPr id="33" name="Group 58"/>
          <p:cNvGraphicFramePr>
            <a:graphicFrameLocks/>
          </p:cNvGraphicFramePr>
          <p:nvPr/>
        </p:nvGraphicFramePr>
        <p:xfrm>
          <a:off x="395288" y="5013325"/>
          <a:ext cx="8502650" cy="1512888"/>
        </p:xfrm>
        <a:graphic>
          <a:graphicData uri="http://schemas.openxmlformats.org/drawingml/2006/table">
            <a:tbl>
              <a:tblPr>
                <a:tableStyleId>{08FB837D-C827-4EFA-A057-4D05807E0F7C}</a:tableStyleId>
              </a:tblPr>
              <a:tblGrid>
                <a:gridCol w="4252912"/>
                <a:gridCol w="4249738"/>
              </a:tblGrid>
              <a:tr h="5048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dirty="0" smtClean="0">
                          <a:ln>
                            <a:noFill/>
                          </a:ln>
                          <a:effectLst/>
                        </a:rPr>
                        <a:t>На какое действие «работает»</a:t>
                      </a:r>
                      <a:endParaRPr kumimoji="0" lang="ru-RU" sz="20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smtClean="0">
                          <a:ln>
                            <a:noFill/>
                          </a:ln>
                          <a:effectLst/>
                        </a:rPr>
                        <a:t>Знаниевый компонент</a:t>
                      </a:r>
                      <a:endParaRPr kumimoji="0" lang="ru-RU" sz="2000" b="0" i="0" u="none" strike="noStrike" cap="none" normalizeH="0" baseline="0" smtClean="0">
                        <a:ln>
                          <a:noFill/>
                        </a:ln>
                        <a:solidFill>
                          <a:schemeClr val="tx1"/>
                        </a:solidFill>
                        <a:effectLst/>
                        <a:latin typeface="Arial" charset="0"/>
                      </a:endParaRPr>
                    </a:p>
                  </a:txBody>
                  <a:tcPr horzOverflow="overflow"/>
                </a:tc>
              </a:tr>
              <a:tr h="1008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1600" u="none" strike="noStrike" cap="none" normalizeH="0" baseline="0" dirty="0" smtClean="0">
                          <a:ln>
                            <a:noFill/>
                          </a:ln>
                          <a:effectLst/>
                        </a:rPr>
                        <a:t>- извлечение информации из рисунка</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1600" u="none" strike="noStrike" cap="none" normalizeH="0" baseline="0" dirty="0" smtClean="0">
                          <a:ln>
                            <a:noFill/>
                          </a:ln>
                          <a:effectLst/>
                        </a:rPr>
                        <a:t>- Соотнесение отдельных частей рисунка</a:t>
                      </a:r>
                      <a:endParaRPr kumimoji="0" lang="ru-RU"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b="0" i="0" u="none" strike="noStrike" cap="none" normalizeH="0" baseline="0" dirty="0" smtClean="0">
                          <a:ln>
                            <a:noFill/>
                          </a:ln>
                          <a:solidFill>
                            <a:schemeClr val="tx1"/>
                          </a:solidFill>
                          <a:effectLst/>
                          <a:latin typeface="Arial" charset="0"/>
                        </a:rPr>
                        <a:t>У каждого химического элемента свой спектр испускания</a:t>
                      </a:r>
                    </a:p>
                  </a:txBody>
                  <a:tcPr horzOverflow="overflow"/>
                </a:tc>
              </a:tr>
            </a:tbl>
          </a:graphicData>
        </a:graphic>
      </p:graphicFrame>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ru-RU" b="1" dirty="0" smtClean="0"/>
              <a:t>ЗАКРЕПЛЕНИЕ</a:t>
            </a:r>
            <a:endParaRPr lang="ru-RU" b="1" dirty="0"/>
          </a:p>
        </p:txBody>
      </p:sp>
      <p:sp>
        <p:nvSpPr>
          <p:cNvPr id="46082" name="Текст 2"/>
          <p:cNvSpPr>
            <a:spLocks noGrp="1"/>
          </p:cNvSpPr>
          <p:nvPr>
            <p:ph type="body" sz="half" idx="1"/>
          </p:nvPr>
        </p:nvSpPr>
        <p:spPr>
          <a:xfrm>
            <a:off x="468313" y="1557338"/>
            <a:ext cx="4038600" cy="4876800"/>
          </a:xfrm>
        </p:spPr>
        <p:txBody>
          <a:bodyPr/>
          <a:lstStyle/>
          <a:p>
            <a:pPr marL="0" indent="0" eaLnBrk="1" hangingPunct="1">
              <a:buFont typeface="Arial" charset="0"/>
              <a:buNone/>
            </a:pPr>
            <a:r>
              <a:rPr lang="ru-RU" smtClean="0"/>
              <a:t>Урок 5. Радиоактивные превращения.</a:t>
            </a:r>
          </a:p>
          <a:p>
            <a:pPr marL="0" indent="0" eaLnBrk="1" hangingPunct="1">
              <a:buFont typeface="Arial" charset="0"/>
              <a:buNone/>
            </a:pPr>
            <a:endParaRPr lang="ru-RU" smtClean="0"/>
          </a:p>
        </p:txBody>
      </p:sp>
      <p:sp>
        <p:nvSpPr>
          <p:cNvPr id="4" name="Объект 3"/>
          <p:cNvSpPr>
            <a:spLocks noGrp="1"/>
          </p:cNvSpPr>
          <p:nvPr>
            <p:ph sz="quarter" idx="2"/>
          </p:nvPr>
        </p:nvSpPr>
        <p:spPr>
          <a:xfrm>
            <a:off x="107950" y="3644900"/>
            <a:ext cx="3455988" cy="3024188"/>
          </a:xfrm>
        </p:spPr>
        <p:txBody>
          <a:bodyPr/>
          <a:lstStyle/>
          <a:p>
            <a:pPr marL="0" indent="0" eaLnBrk="1" hangingPunct="1">
              <a:buFont typeface="Arial" charset="0"/>
              <a:buNone/>
              <a:defRPr/>
            </a:pPr>
            <a:r>
              <a:rPr lang="ru-RU" sz="2000" dirty="0"/>
              <a:t>На </a:t>
            </a:r>
            <a:r>
              <a:rPr lang="ru-RU" sz="2000" dirty="0">
                <a:hlinkClick r:id="rId2" action="ppaction://hlinksldjump"/>
              </a:rPr>
              <a:t>рисунке</a:t>
            </a:r>
            <a:r>
              <a:rPr lang="ru-RU" sz="2000" dirty="0"/>
              <a:t> представлена цепочка превращений радиоактивного урана 238 в стабильный свинец 206. Используя данные рисунка, выберите из предложенного перечня </a:t>
            </a:r>
            <a:r>
              <a:rPr lang="ru-RU" sz="2000" b="1" i="1" dirty="0"/>
              <a:t>два</a:t>
            </a:r>
            <a:r>
              <a:rPr lang="ru-RU" sz="2000" dirty="0"/>
              <a:t> верных утверждения. Укажите их номера.</a:t>
            </a:r>
          </a:p>
          <a:p>
            <a:pPr eaLnBrk="1" hangingPunct="1">
              <a:defRPr/>
            </a:pPr>
            <a:endParaRPr lang="ru-RU" dirty="0" smtClean="0"/>
          </a:p>
          <a:p>
            <a:pPr marL="0" indent="0" eaLnBrk="1" hangingPunct="1">
              <a:buFont typeface="Arial" charset="0"/>
              <a:buNone/>
              <a:defRPr/>
            </a:pPr>
            <a:endParaRPr lang="ru-RU" dirty="0"/>
          </a:p>
        </p:txBody>
      </p:sp>
      <p:graphicFrame>
        <p:nvGraphicFramePr>
          <p:cNvPr id="6" name="Group 58"/>
          <p:cNvGraphicFramePr>
            <a:graphicFrameLocks/>
          </p:cNvGraphicFramePr>
          <p:nvPr/>
        </p:nvGraphicFramePr>
        <p:xfrm>
          <a:off x="4355976" y="1556792"/>
          <a:ext cx="4286075" cy="1981942"/>
        </p:xfrm>
        <a:graphic>
          <a:graphicData uri="http://schemas.openxmlformats.org/drawingml/2006/table">
            <a:tbl>
              <a:tblPr>
                <a:tableStyleId>{08FB837D-C827-4EFA-A057-4D05807E0F7C}</a:tableStyleId>
              </a:tblPr>
              <a:tblGrid>
                <a:gridCol w="4286075"/>
              </a:tblGrid>
              <a:tr h="34016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dirty="0" smtClean="0">
                          <a:ln>
                            <a:noFill/>
                          </a:ln>
                          <a:effectLst/>
                        </a:rPr>
                        <a:t>На какое действие «работает»</a:t>
                      </a:r>
                      <a:endParaRPr kumimoji="0" lang="ru-RU" sz="2000" b="0" i="0" u="none" strike="noStrike" cap="none" normalizeH="0" baseline="0" dirty="0" smtClean="0">
                        <a:ln>
                          <a:noFill/>
                        </a:ln>
                        <a:solidFill>
                          <a:schemeClr val="tx1"/>
                        </a:solidFill>
                        <a:effectLst/>
                        <a:latin typeface="Arial" charset="0"/>
                      </a:endParaRPr>
                    </a:p>
                  </a:txBody>
                  <a:tcPr horzOverflow="overflow"/>
                </a:tc>
              </a:tr>
              <a:tr h="1585702">
                <a:tc>
                  <a:txBody>
                    <a:bodyPr/>
                    <a:lstStyle/>
                    <a:p>
                      <a:pPr lvl="0" algn="l"/>
                      <a:r>
                        <a:rPr lang="ru-RU" sz="1800" dirty="0" smtClean="0"/>
                        <a:t>1. Понимание  и анализ информации, представленной в виде рисунка (схемы)</a:t>
                      </a:r>
                    </a:p>
                    <a:p>
                      <a:pPr lvl="0" algn="l"/>
                      <a:r>
                        <a:rPr lang="ru-RU" sz="1800" dirty="0" smtClean="0"/>
                        <a:t>2. Сопоставление текстовых и вне текстовых компонентов информации</a:t>
                      </a:r>
                      <a:endParaRPr kumimoji="0" lang="ru-RU" sz="1600" b="0" i="0" u="none" strike="noStrike" cap="none" normalizeH="0" baseline="0" dirty="0" smtClean="0">
                        <a:ln>
                          <a:noFill/>
                        </a:ln>
                        <a:solidFill>
                          <a:schemeClr val="tx1"/>
                        </a:solidFill>
                        <a:effectLst/>
                        <a:latin typeface="Arial" charset="0"/>
                      </a:endParaRPr>
                    </a:p>
                  </a:txBody>
                  <a:tcPr horzOverflow="overflow"/>
                </a:tc>
              </a:tr>
            </a:tbl>
          </a:graphicData>
        </a:graphic>
      </p:graphicFrame>
      <p:graphicFrame>
        <p:nvGraphicFramePr>
          <p:cNvPr id="5" name="Таблица 4"/>
          <p:cNvGraphicFramePr>
            <a:graphicFrameLocks noGrp="1"/>
          </p:cNvGraphicFramePr>
          <p:nvPr/>
        </p:nvGraphicFramePr>
        <p:xfrm>
          <a:off x="3779838" y="3716338"/>
          <a:ext cx="5122862" cy="2984500"/>
        </p:xfrm>
        <a:graphic>
          <a:graphicData uri="http://schemas.openxmlformats.org/drawingml/2006/table">
            <a:tbl>
              <a:tblPr/>
              <a:tblGrid>
                <a:gridCol w="5122862"/>
              </a:tblGrid>
              <a:tr h="111125">
                <a:tc>
                  <a:txBody>
                    <a:bodyPr/>
                    <a:lstStyle/>
                    <a:p>
                      <a:pPr marL="0" marR="0" lvl="0" indent="0" algn="l" defTabSz="914400" rtl="0" eaLnBrk="1" fontAlgn="base" latinLnBrk="0" hangingPunct="1">
                        <a:lnSpc>
                          <a:spcPct val="115000"/>
                        </a:lnSpc>
                        <a:spcBef>
                          <a:spcPts val="150"/>
                        </a:spcBef>
                        <a:spcAft>
                          <a:spcPts val="300"/>
                        </a:spcAft>
                        <a:buClrTx/>
                        <a:buSzTx/>
                        <a:buFont typeface="+mj-lt"/>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1.Уран 238 превращается в стабильный свинец 206 с последовательным выделением шести альфа-частиц и шести бета-частиц.</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575" marR="28575" marT="28575" marB="28575" anchor="ctr" horzOverflow="overflow">
                    <a:lnL>
                      <a:noFill/>
                    </a:lnL>
                    <a:lnR>
                      <a:noFill/>
                    </a:lnR>
                    <a:lnT>
                      <a:noFill/>
                    </a:lnT>
                    <a:lnB>
                      <a:noFill/>
                    </a:lnB>
                    <a:lnTlToBr>
                      <a:noFill/>
                    </a:lnTlToBr>
                    <a:lnBlToTr>
                      <a:noFill/>
                    </a:lnBlToTr>
                    <a:noFill/>
                  </a:tcPr>
                </a:tc>
              </a:tr>
              <a:tr h="111125">
                <a:tc>
                  <a:txBody>
                    <a:bodyPr/>
                    <a:lstStyle/>
                    <a:p>
                      <a:pPr marL="0" marR="0" lvl="0" indent="0" algn="l" defTabSz="914400" rtl="0" eaLnBrk="1" fontAlgn="base" latinLnBrk="0" hangingPunct="1">
                        <a:lnSpc>
                          <a:spcPct val="115000"/>
                        </a:lnSpc>
                        <a:spcBef>
                          <a:spcPts val="150"/>
                        </a:spcBef>
                        <a:spcAft>
                          <a:spcPts val="300"/>
                        </a:spcAft>
                        <a:buClrTx/>
                        <a:buSzTx/>
                        <a:buFont typeface="+mj-lt"/>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2.Самый малый период полураспада в представленной цепочке радиоактивных превращений имеет полоний 214.</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575" marR="28575" marT="28575" marB="28575" anchor="ctr" horzOverflow="overflow">
                    <a:lnL>
                      <a:noFill/>
                    </a:lnL>
                    <a:lnR>
                      <a:noFill/>
                    </a:lnR>
                    <a:lnT>
                      <a:noFill/>
                    </a:lnT>
                    <a:lnB>
                      <a:noFill/>
                    </a:lnB>
                    <a:lnTlToBr>
                      <a:noFill/>
                    </a:lnTlToBr>
                    <a:lnBlToTr>
                      <a:noFill/>
                    </a:lnBlToTr>
                    <a:noFill/>
                  </a:tcPr>
                </a:tc>
              </a:tr>
              <a:tr h="111125">
                <a:tc>
                  <a:txBody>
                    <a:bodyPr/>
                    <a:lstStyle/>
                    <a:p>
                      <a:pPr marL="0" marR="0" lvl="0" indent="0" algn="just" defTabSz="914400" rtl="0" eaLnBrk="1" fontAlgn="base" latinLnBrk="0" hangingPunct="1">
                        <a:lnSpc>
                          <a:spcPct val="115000"/>
                        </a:lnSpc>
                        <a:spcBef>
                          <a:spcPts val="300"/>
                        </a:spcBef>
                        <a:spcAft>
                          <a:spcPts val="300"/>
                        </a:spcAft>
                        <a:buClrTx/>
                        <a:buSzTx/>
                        <a:buFont typeface="+mj-lt"/>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3.Свинец с атомной массой 206 не подвержен самопроизвольному радиоактивному распаду.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575" marR="28575" marT="28575" marB="28575" anchor="ctr" horzOverflow="overflow">
                    <a:lnL>
                      <a:noFill/>
                    </a:lnL>
                    <a:lnR>
                      <a:noFill/>
                    </a:lnR>
                    <a:lnT>
                      <a:noFill/>
                    </a:lnT>
                    <a:lnB>
                      <a:noFill/>
                    </a:lnB>
                    <a:lnTlToBr>
                      <a:noFill/>
                    </a:lnTlToBr>
                    <a:lnBlToTr>
                      <a:noFill/>
                    </a:lnBlToTr>
                    <a:noFill/>
                  </a:tcPr>
                </a:tc>
              </a:tr>
              <a:tr h="111125">
                <a:tc>
                  <a:txBody>
                    <a:bodyPr/>
                    <a:lstStyle/>
                    <a:p>
                      <a:pPr marL="0" marR="0" lvl="0" indent="0" algn="l" defTabSz="914400" rtl="0" eaLnBrk="1" fontAlgn="base" latinLnBrk="0" hangingPunct="1">
                        <a:lnSpc>
                          <a:spcPct val="115000"/>
                        </a:lnSpc>
                        <a:spcBef>
                          <a:spcPts val="150"/>
                        </a:spcBef>
                        <a:spcAft>
                          <a:spcPts val="300"/>
                        </a:spcAft>
                        <a:buClrTx/>
                        <a:buSzTx/>
                        <a:buFont typeface="+mj-lt"/>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 Уран 234 в отличие от урана 238 является стабильным элементом.</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575" marR="28575" marT="28575" marB="28575" anchor="ctr" horzOverflow="overflow">
                    <a:lnL>
                      <a:noFill/>
                    </a:lnL>
                    <a:lnR>
                      <a:noFill/>
                    </a:lnR>
                    <a:lnT>
                      <a:noFill/>
                    </a:lnT>
                    <a:lnB>
                      <a:noFill/>
                    </a:lnB>
                    <a:lnTlToBr>
                      <a:noFill/>
                    </a:lnTlToBr>
                    <a:lnBlToTr>
                      <a:noFill/>
                    </a:lnBlToTr>
                    <a:noFill/>
                  </a:tcPr>
                </a:tc>
              </a:tr>
              <a:tr h="111125">
                <a:tc>
                  <a:txBody>
                    <a:bodyPr/>
                    <a:lstStyle/>
                    <a:p>
                      <a:pPr marL="0" marR="0" lvl="0" indent="0" algn="l" defTabSz="914400" rtl="0" eaLnBrk="1" fontAlgn="base" latinLnBrk="0" hangingPunct="1">
                        <a:lnSpc>
                          <a:spcPct val="115000"/>
                        </a:lnSpc>
                        <a:spcBef>
                          <a:spcPts val="150"/>
                        </a:spcBef>
                        <a:spcAft>
                          <a:spcPts val="300"/>
                        </a:spcAft>
                        <a:buClrTx/>
                        <a:buSzTx/>
                        <a:buFont typeface="+mj-lt"/>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 Самопроизвольное превращение радия 226 в радон 222 сопровождается испусканием бета-частицы.</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575" marR="28575" marT="28575" marB="28575" anchor="ct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ru-RU" b="1" dirty="0" smtClean="0"/>
              <a:t>ДОМАШНЕЕ ЗАДАНИЕ</a:t>
            </a:r>
            <a:endParaRPr lang="ru-RU" b="1" dirty="0"/>
          </a:p>
        </p:txBody>
      </p:sp>
      <p:sp>
        <p:nvSpPr>
          <p:cNvPr id="47106" name="Объект 3"/>
          <p:cNvSpPr>
            <a:spLocks noGrp="1"/>
          </p:cNvSpPr>
          <p:nvPr>
            <p:ph sz="half" idx="1"/>
          </p:nvPr>
        </p:nvSpPr>
        <p:spPr>
          <a:xfrm>
            <a:off x="457200" y="1673225"/>
            <a:ext cx="4038600" cy="3627438"/>
          </a:xfrm>
        </p:spPr>
        <p:txBody>
          <a:bodyPr/>
          <a:lstStyle/>
          <a:p>
            <a:pPr marL="0" indent="0" eaLnBrk="1" hangingPunct="1">
              <a:buFont typeface="Arial" charset="0"/>
              <a:buNone/>
            </a:pPr>
            <a:r>
              <a:rPr lang="ru-RU" smtClean="0"/>
              <a:t>Урок 1. Фотоэффект</a:t>
            </a:r>
          </a:p>
          <a:p>
            <a:pPr marL="0" indent="0" eaLnBrk="1" hangingPunct="1">
              <a:buFont typeface="Arial" charset="0"/>
              <a:buNone/>
            </a:pPr>
            <a:r>
              <a:rPr lang="ru-RU" sz="1800" smtClean="0"/>
              <a:t>На основании многочисленных опытов А.Г. Столетов установил, что число электронов, вырываемых с отрицательно заряженной пластины, прямо пропорционально световому потоку, падающему на пластину. Противоречит ли этот вывод волновой теории света? </a:t>
            </a:r>
            <a:r>
              <a:rPr lang="ru-RU" sz="1800" u="sng" smtClean="0"/>
              <a:t>Ответ поясните.</a:t>
            </a:r>
          </a:p>
          <a:p>
            <a:pPr marL="0" indent="0" eaLnBrk="1" hangingPunct="1">
              <a:buFont typeface="Arial" charset="0"/>
              <a:buNone/>
            </a:pPr>
            <a:endParaRPr lang="ru-RU" smtClean="0"/>
          </a:p>
        </p:txBody>
      </p:sp>
      <p:sp>
        <p:nvSpPr>
          <p:cNvPr id="47107" name="Текст 2"/>
          <p:cNvSpPr>
            <a:spLocks noGrp="1"/>
          </p:cNvSpPr>
          <p:nvPr>
            <p:ph sz="half" idx="2"/>
          </p:nvPr>
        </p:nvSpPr>
        <p:spPr>
          <a:xfrm>
            <a:off x="4648200" y="1673225"/>
            <a:ext cx="4038600" cy="3051175"/>
          </a:xfrm>
        </p:spPr>
        <p:txBody>
          <a:bodyPr/>
          <a:lstStyle/>
          <a:p>
            <a:pPr marL="0" indent="0" eaLnBrk="1" hangingPunct="1">
              <a:buFont typeface="Arial" charset="0"/>
              <a:buNone/>
            </a:pPr>
            <a:r>
              <a:rPr lang="ru-RU" smtClean="0"/>
              <a:t>Урок 3. Строение атома</a:t>
            </a:r>
          </a:p>
          <a:p>
            <a:pPr marL="0" indent="0" eaLnBrk="1" hangingPunct="1">
              <a:buFont typeface="Arial" charset="0"/>
              <a:buNone/>
            </a:pPr>
            <a:r>
              <a:rPr lang="ru-RU" sz="2000" smtClean="0"/>
              <a:t>Если вместо золотой фольги, которую использовал в опыте Резерфорд, взять фольгу из меди, измениться ли число отклонений альфа-частиц? </a:t>
            </a:r>
            <a:r>
              <a:rPr lang="ru-RU" sz="2000" u="sng" smtClean="0"/>
              <a:t>Ответ поясните</a:t>
            </a:r>
            <a:r>
              <a:rPr lang="ru-RU" sz="2000" smtClean="0"/>
              <a:t>.</a:t>
            </a:r>
          </a:p>
          <a:p>
            <a:pPr marL="0" indent="0" eaLnBrk="1" hangingPunct="1">
              <a:buFont typeface="Arial" charset="0"/>
              <a:buNone/>
            </a:pPr>
            <a:endParaRPr lang="ru-RU" smtClean="0"/>
          </a:p>
          <a:p>
            <a:pPr marL="0" indent="0" eaLnBrk="1" hangingPunct="1">
              <a:buFont typeface="Arial" charset="0"/>
              <a:buNone/>
            </a:pPr>
            <a:endParaRPr lang="ru-RU" smtClean="0"/>
          </a:p>
          <a:p>
            <a:pPr marL="0" indent="0" eaLnBrk="1" hangingPunct="1">
              <a:buFont typeface="Arial" charset="0"/>
              <a:buNone/>
            </a:pPr>
            <a:endParaRPr lang="ru-RU" smtClean="0"/>
          </a:p>
          <a:p>
            <a:pPr marL="0" indent="0" eaLnBrk="1" hangingPunct="1">
              <a:buFont typeface="Arial" charset="0"/>
              <a:buNone/>
            </a:pPr>
            <a:endParaRPr lang="ru-RU" smtClean="0"/>
          </a:p>
          <a:p>
            <a:pPr marL="0" indent="0" eaLnBrk="1" hangingPunct="1">
              <a:buFont typeface="Arial" charset="0"/>
              <a:buNone/>
            </a:pPr>
            <a:endParaRPr lang="ru-RU" smtClean="0"/>
          </a:p>
          <a:p>
            <a:pPr marL="0" indent="0" eaLnBrk="1" hangingPunct="1">
              <a:buFont typeface="Arial" charset="0"/>
              <a:buNone/>
            </a:pPr>
            <a:endParaRPr lang="ru-RU" smtClean="0"/>
          </a:p>
        </p:txBody>
      </p:sp>
      <p:graphicFrame>
        <p:nvGraphicFramePr>
          <p:cNvPr id="7" name="Group 58"/>
          <p:cNvGraphicFramePr>
            <a:graphicFrameLocks/>
          </p:cNvGraphicFramePr>
          <p:nvPr/>
        </p:nvGraphicFramePr>
        <p:xfrm>
          <a:off x="611560" y="4816750"/>
          <a:ext cx="8280920" cy="1938528"/>
        </p:xfrm>
        <a:graphic>
          <a:graphicData uri="http://schemas.openxmlformats.org/drawingml/2006/table">
            <a:tbl>
              <a:tblPr>
                <a:tableStyleId>{08FB837D-C827-4EFA-A057-4D05807E0F7C}</a:tableStyleId>
              </a:tblPr>
              <a:tblGrid>
                <a:gridCol w="8280920"/>
              </a:tblGrid>
              <a:tr h="35609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dirty="0" smtClean="0">
                          <a:ln>
                            <a:noFill/>
                          </a:ln>
                          <a:effectLst/>
                        </a:rPr>
                        <a:t>На какое действие «работает»</a:t>
                      </a:r>
                      <a:endParaRPr kumimoji="0" lang="ru-RU" sz="2000" b="0" i="0" u="none" strike="noStrike" cap="none" normalizeH="0" baseline="0" dirty="0" smtClean="0">
                        <a:ln>
                          <a:noFill/>
                        </a:ln>
                        <a:solidFill>
                          <a:schemeClr val="tx1"/>
                        </a:solidFill>
                        <a:effectLst/>
                        <a:latin typeface="Arial" charset="0"/>
                      </a:endParaRPr>
                    </a:p>
                  </a:txBody>
                  <a:tcPr marL="84640" marR="84640" horzOverflow="overflow"/>
                </a:tc>
              </a:tr>
              <a:tr h="1386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smtClean="0"/>
                        <a:t>- Построение логически связанного, аргументированного объяснения на основе информации</a:t>
                      </a:r>
                    </a:p>
                    <a:p>
                      <a:r>
                        <a:rPr lang="ru-RU" sz="2000" dirty="0" smtClean="0"/>
                        <a:t>- Поиск дополнительной информации</a:t>
                      </a:r>
                    </a:p>
                    <a:p>
                      <a:endParaRPr lang="ru-RU" sz="1600" dirty="0" smtClean="0"/>
                    </a:p>
                    <a:p>
                      <a:pPr marL="0" marR="0" lvl="0" indent="0" algn="l" defTabSz="914400" rtl="0" eaLnBrk="0" fontAlgn="base" latinLnBrk="0" hangingPunct="0">
                        <a:lnSpc>
                          <a:spcPct val="100000"/>
                        </a:lnSpc>
                        <a:spcBef>
                          <a:spcPct val="20000"/>
                        </a:spcBef>
                        <a:spcAft>
                          <a:spcPct val="0"/>
                        </a:spcAft>
                        <a:buClr>
                          <a:schemeClr val="accent1"/>
                        </a:buClr>
                        <a:buSzPct val="85000"/>
                        <a:buFontTx/>
                        <a:buNone/>
                        <a:tabLst/>
                      </a:pPr>
                      <a:endParaRPr kumimoji="0" lang="ru-RU" sz="1600" b="0" i="0" u="none" strike="noStrike" cap="none" normalizeH="0" baseline="0" dirty="0" smtClean="0">
                        <a:ln>
                          <a:noFill/>
                        </a:ln>
                        <a:solidFill>
                          <a:schemeClr val="tx1"/>
                        </a:solidFill>
                        <a:effectLst/>
                        <a:latin typeface="Arial" charset="0"/>
                      </a:endParaRPr>
                    </a:p>
                  </a:txBody>
                  <a:tcPr marL="84640" marR="84640" horzOverflow="overflow"/>
                </a:tc>
              </a:tr>
            </a:tbl>
          </a:graphicData>
        </a:graphic>
      </p:graphicFrame>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dirty="0" smtClean="0"/>
              <a:t>ПОЯСНИТЕЛЬНАЯ ЗАПИСКА</a:t>
            </a:r>
            <a:endParaRPr lang="ru-RU" dirty="0"/>
          </a:p>
        </p:txBody>
      </p:sp>
      <p:graphicFrame>
        <p:nvGraphicFramePr>
          <p:cNvPr id="12" name="Объект 11"/>
          <p:cNvGraphicFramePr>
            <a:graphicFrameLocks noGrp="1"/>
          </p:cNvGraphicFramePr>
          <p:nvPr>
            <p:ph idx="1"/>
          </p:nvPr>
        </p:nvGraphicFramePr>
        <p:xfrm>
          <a:off x="251520" y="1700808"/>
          <a:ext cx="8579296" cy="4776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08038"/>
          </a:xfrm>
        </p:spPr>
        <p:txBody>
          <a:bodyPr/>
          <a:lstStyle/>
          <a:p>
            <a:pPr algn="ctr" eaLnBrk="1" hangingPunct="1">
              <a:defRPr/>
            </a:pPr>
            <a:r>
              <a:rPr lang="ru-RU" b="1" dirty="0" smtClean="0"/>
              <a:t>ОБОБЩЕНИЕ, РЕФЛЕКСИЯ</a:t>
            </a:r>
            <a:endParaRPr lang="ru-RU" b="1" dirty="0"/>
          </a:p>
        </p:txBody>
      </p:sp>
      <p:sp>
        <p:nvSpPr>
          <p:cNvPr id="3" name="Объект 2"/>
          <p:cNvSpPr>
            <a:spLocks noGrp="1"/>
          </p:cNvSpPr>
          <p:nvPr>
            <p:ph sz="half" idx="1"/>
          </p:nvPr>
        </p:nvSpPr>
        <p:spPr>
          <a:xfrm>
            <a:off x="250825" y="1673225"/>
            <a:ext cx="4244975" cy="5184775"/>
          </a:xfrm>
        </p:spPr>
        <p:txBody>
          <a:bodyPr/>
          <a:lstStyle/>
          <a:p>
            <a:pPr marL="0" indent="0" eaLnBrk="1" hangingPunct="1">
              <a:buFont typeface="Arial" charset="0"/>
              <a:buNone/>
              <a:defRPr/>
            </a:pPr>
            <a:r>
              <a:rPr lang="ru-RU" i="1" dirty="0" smtClean="0">
                <a:solidFill>
                  <a:schemeClr val="tx2">
                    <a:lumMod val="75000"/>
                  </a:schemeClr>
                </a:solidFill>
              </a:rPr>
              <a:t>СИНКВЕЙН:</a:t>
            </a:r>
            <a:r>
              <a:rPr lang="ru-RU" dirty="0" smtClean="0"/>
              <a:t> </a:t>
            </a:r>
            <a:r>
              <a:rPr lang="ru-RU" sz="2400" dirty="0" smtClean="0"/>
              <a:t>Элементарная частица </a:t>
            </a:r>
            <a:endParaRPr lang="ru-RU" dirty="0"/>
          </a:p>
        </p:txBody>
      </p:sp>
      <p:sp>
        <p:nvSpPr>
          <p:cNvPr id="4" name="Объект 3"/>
          <p:cNvSpPr>
            <a:spLocks noGrp="1"/>
          </p:cNvSpPr>
          <p:nvPr>
            <p:ph sz="half" idx="2"/>
          </p:nvPr>
        </p:nvSpPr>
        <p:spPr>
          <a:xfrm>
            <a:off x="4648200" y="1673225"/>
            <a:ext cx="4038600" cy="3195638"/>
          </a:xfrm>
        </p:spPr>
        <p:txBody>
          <a:bodyPr/>
          <a:lstStyle/>
          <a:p>
            <a:pPr marL="0" indent="0" eaLnBrk="1" hangingPunct="1">
              <a:buFont typeface="Arial" charset="0"/>
              <a:buNone/>
              <a:defRPr/>
            </a:pPr>
            <a:r>
              <a:rPr lang="ru-RU" i="1" dirty="0" smtClean="0">
                <a:solidFill>
                  <a:schemeClr val="tx2">
                    <a:lumMod val="75000"/>
                  </a:schemeClr>
                </a:solidFill>
              </a:rPr>
              <a:t>СХЕМА-КОЛЛАЖ - </a:t>
            </a:r>
            <a:r>
              <a:rPr lang="ru-RU" sz="2000" dirty="0" smtClean="0"/>
              <a:t>отображение содержания в произвольной форме, объединенного проблемой, понятием. Фиксация замеченного, понятного, непонятного, элементов деятельности.</a:t>
            </a:r>
            <a:endParaRPr lang="ru-RU" sz="2000" i="1" dirty="0">
              <a:solidFill>
                <a:schemeClr val="tx2">
                  <a:lumMod val="75000"/>
                </a:schemeClr>
              </a:solidFill>
            </a:endParaRPr>
          </a:p>
        </p:txBody>
      </p:sp>
      <p:graphicFrame>
        <p:nvGraphicFramePr>
          <p:cNvPr id="5" name="Таблица 4"/>
          <p:cNvGraphicFramePr>
            <a:graphicFrameLocks noGrp="1"/>
          </p:cNvGraphicFramePr>
          <p:nvPr/>
        </p:nvGraphicFramePr>
        <p:xfrm>
          <a:off x="179388" y="2708275"/>
          <a:ext cx="4356100" cy="2230438"/>
        </p:xfrm>
        <a:graphic>
          <a:graphicData uri="http://schemas.openxmlformats.org/drawingml/2006/table">
            <a:tbl>
              <a:tblPr firstRow="1" bandRow="1">
                <a:tableStyleId>{93296810-A885-4BE3-A3E7-6D5BEEA58F35}</a:tableStyleId>
              </a:tblPr>
              <a:tblGrid>
                <a:gridCol w="1907704"/>
                <a:gridCol w="2448272"/>
              </a:tblGrid>
              <a:tr h="370840">
                <a:tc>
                  <a:txBody>
                    <a:bodyPr/>
                    <a:lstStyle/>
                    <a:p>
                      <a:r>
                        <a:rPr lang="ru-RU" sz="1600" dirty="0" smtClean="0"/>
                        <a:t>КЛЮЧЕВОЕ ПОНЯТИЕ</a:t>
                      </a:r>
                      <a:endParaRPr lang="ru-RU" sz="1600" dirty="0"/>
                    </a:p>
                  </a:txBody>
                  <a:tcPr/>
                </a:tc>
                <a:tc>
                  <a:txBody>
                    <a:bodyPr/>
                    <a:lstStyle/>
                    <a:p>
                      <a:r>
                        <a:rPr lang="ru-RU" sz="1600" dirty="0" smtClean="0"/>
                        <a:t>СУЩЕСТВИТЕЛЬНОЕ</a:t>
                      </a:r>
                      <a:endParaRPr lang="ru-RU" sz="1600" dirty="0"/>
                    </a:p>
                  </a:txBody>
                  <a:tcPr/>
                </a:tc>
              </a:tr>
              <a:tr h="370840">
                <a:tc>
                  <a:txBody>
                    <a:bodyPr/>
                    <a:lstStyle/>
                    <a:p>
                      <a:r>
                        <a:rPr lang="ru-RU" sz="1100" dirty="0" smtClean="0"/>
                        <a:t>ПРИЗНАКИ, СВОЙСТВА</a:t>
                      </a:r>
                      <a:endParaRPr lang="ru-RU" sz="1100" dirty="0"/>
                    </a:p>
                  </a:txBody>
                  <a:tcPr/>
                </a:tc>
                <a:tc>
                  <a:txBody>
                    <a:bodyPr/>
                    <a:lstStyle/>
                    <a:p>
                      <a:r>
                        <a:rPr lang="ru-RU" sz="1100" dirty="0" smtClean="0"/>
                        <a:t>ДВА ПРИЛАГАТЕЛЬНЫХ</a:t>
                      </a:r>
                      <a:endParaRPr lang="ru-RU" sz="1100" dirty="0"/>
                    </a:p>
                  </a:txBody>
                  <a:tcPr/>
                </a:tc>
              </a:tr>
              <a:tr h="370840">
                <a:tc>
                  <a:txBody>
                    <a:bodyPr/>
                    <a:lstStyle/>
                    <a:p>
                      <a:r>
                        <a:rPr lang="ru-RU" sz="1100" dirty="0" smtClean="0"/>
                        <a:t>ХАРАКТЕРНЫЕ ДЕЙСТВИЯ</a:t>
                      </a:r>
                      <a:endParaRPr lang="ru-RU" sz="1100" dirty="0"/>
                    </a:p>
                  </a:txBody>
                  <a:tcPr/>
                </a:tc>
                <a:tc>
                  <a:txBody>
                    <a:bodyPr/>
                    <a:lstStyle/>
                    <a:p>
                      <a:r>
                        <a:rPr lang="ru-RU" sz="1100" dirty="0" smtClean="0"/>
                        <a:t>ТРИ ГЛАГОЛА</a:t>
                      </a:r>
                      <a:endParaRPr lang="ru-RU" sz="1100" dirty="0"/>
                    </a:p>
                  </a:txBody>
                  <a:tcPr/>
                </a:tc>
              </a:tr>
              <a:tr h="370840">
                <a:tc>
                  <a:txBody>
                    <a:bodyPr/>
                    <a:lstStyle/>
                    <a:p>
                      <a:r>
                        <a:rPr lang="ru-RU" sz="1100" dirty="0" smtClean="0"/>
                        <a:t>ЛИЧНОЕ ОТНОШЕНИЕ АВТОРА</a:t>
                      </a:r>
                      <a:endParaRPr lang="ru-RU" sz="1100" dirty="0"/>
                    </a:p>
                  </a:txBody>
                  <a:tcPr/>
                </a:tc>
                <a:tc>
                  <a:txBody>
                    <a:bodyPr/>
                    <a:lstStyle/>
                    <a:p>
                      <a:r>
                        <a:rPr lang="ru-RU" sz="1100" dirty="0" smtClean="0"/>
                        <a:t>ФРАЗА ИЗ 4 СЛОВ</a:t>
                      </a:r>
                      <a:endParaRPr lang="ru-RU" sz="1100" dirty="0"/>
                    </a:p>
                  </a:txBody>
                  <a:tcPr/>
                </a:tc>
              </a:tr>
              <a:tr h="370840">
                <a:tc>
                  <a:txBody>
                    <a:bodyPr/>
                    <a:lstStyle/>
                    <a:p>
                      <a:r>
                        <a:rPr lang="ru-RU" sz="1100" dirty="0" smtClean="0"/>
                        <a:t>СУТЬ</a:t>
                      </a:r>
                      <a:r>
                        <a:rPr lang="ru-RU" sz="1100" baseline="0" dirty="0" smtClean="0"/>
                        <a:t> ОБЪЕКТА</a:t>
                      </a:r>
                      <a:endParaRPr lang="ru-RU" sz="1100" dirty="0"/>
                    </a:p>
                  </a:txBody>
                  <a:tcPr/>
                </a:tc>
                <a:tc>
                  <a:txBody>
                    <a:bodyPr/>
                    <a:lstStyle/>
                    <a:p>
                      <a:r>
                        <a:rPr lang="ru-RU" sz="1100" dirty="0" smtClean="0"/>
                        <a:t>СЛОВО-СИНОНИМ</a:t>
                      </a:r>
                    </a:p>
                    <a:p>
                      <a:r>
                        <a:rPr lang="ru-RU" sz="1100" dirty="0" smtClean="0"/>
                        <a:t>СЛОВО-РЕЗЮМЕ</a:t>
                      </a:r>
                      <a:endParaRPr lang="ru-RU" sz="1100" dirty="0"/>
                    </a:p>
                  </a:txBody>
                  <a:tcPr/>
                </a:tc>
              </a:tr>
            </a:tbl>
          </a:graphicData>
        </a:graphic>
      </p:graphicFrame>
      <p:graphicFrame>
        <p:nvGraphicFramePr>
          <p:cNvPr id="6" name="Group 58"/>
          <p:cNvGraphicFramePr>
            <a:graphicFrameLocks/>
          </p:cNvGraphicFramePr>
          <p:nvPr/>
        </p:nvGraphicFramePr>
        <p:xfrm>
          <a:off x="107504" y="5157192"/>
          <a:ext cx="5112568" cy="1615440"/>
        </p:xfrm>
        <a:graphic>
          <a:graphicData uri="http://schemas.openxmlformats.org/drawingml/2006/table">
            <a:tbl>
              <a:tblPr>
                <a:tableStyleId>{08FB837D-C827-4EFA-A057-4D05807E0F7C}</a:tableStyleId>
              </a:tblPr>
              <a:tblGrid>
                <a:gridCol w="5112568"/>
              </a:tblGrid>
              <a:tr h="30698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dirty="0" smtClean="0">
                          <a:ln>
                            <a:noFill/>
                          </a:ln>
                          <a:effectLst/>
                        </a:rPr>
                        <a:t>На какое действие «работает»</a:t>
                      </a:r>
                      <a:endParaRPr kumimoji="0" lang="ru-RU" sz="2000" b="0" i="0" u="none" strike="noStrike" cap="none" normalizeH="0" baseline="0" dirty="0" smtClean="0">
                        <a:ln>
                          <a:noFill/>
                        </a:ln>
                        <a:solidFill>
                          <a:schemeClr val="tx1"/>
                        </a:solidFill>
                        <a:effectLst/>
                        <a:latin typeface="Arial" charset="0"/>
                      </a:endParaRPr>
                    </a:p>
                  </a:txBody>
                  <a:tcPr marL="84640" marR="84640" horzOverflow="overflow"/>
                </a:tc>
              </a:tr>
              <a:tr h="1177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smtClean="0"/>
                        <a:t>-  </a:t>
                      </a:r>
                      <a:r>
                        <a:rPr lang="ru-RU" sz="1800" dirty="0" smtClean="0"/>
                        <a:t> Структурирование</a:t>
                      </a:r>
                      <a:r>
                        <a:rPr lang="ru-RU" sz="1800" baseline="0" dirty="0" smtClean="0"/>
                        <a:t> информации в таблицу</a:t>
                      </a:r>
                      <a:endParaRPr lang="ru-RU" sz="1800" dirty="0" smtClean="0"/>
                    </a:p>
                    <a:p>
                      <a:pPr marL="342900" indent="-342900">
                        <a:buFontTx/>
                        <a:buChar char="-"/>
                      </a:pPr>
                      <a:r>
                        <a:rPr lang="ru-RU" sz="1800" dirty="0" smtClean="0"/>
                        <a:t>Представление информации в виде пространственно-графических моделей</a:t>
                      </a:r>
                    </a:p>
                    <a:p>
                      <a:pPr marL="342900" indent="-342900">
                        <a:buFontTx/>
                        <a:buChar char="-"/>
                      </a:pPr>
                      <a:r>
                        <a:rPr lang="ru-RU" sz="1800" dirty="0" smtClean="0"/>
                        <a:t>Осмысление информации</a:t>
                      </a:r>
                    </a:p>
                  </a:txBody>
                  <a:tcPr marL="84640" marR="84640" horzOverflow="overflow"/>
                </a:tc>
              </a:tr>
            </a:tbl>
          </a:graphicData>
        </a:graphic>
      </p:graphicFrame>
      <p:pic>
        <p:nvPicPr>
          <p:cNvPr id="48153" name="Picture 4" descr="http://www.litmir.net/BookBinary/122638/1333225046/i_005.jpg">
            <a:hlinkClick r:id="rId2"/>
          </p:cNvPr>
          <p:cNvPicPr>
            <a:picLocks noChangeAspect="1" noChangeArrowheads="1"/>
          </p:cNvPicPr>
          <p:nvPr/>
        </p:nvPicPr>
        <p:blipFill>
          <a:blip r:embed="rId3"/>
          <a:srcRect/>
          <a:stretch>
            <a:fillRect/>
          </a:stretch>
        </p:blipFill>
        <p:spPr bwMode="auto">
          <a:xfrm>
            <a:off x="7078663" y="4437063"/>
            <a:ext cx="1828800" cy="1584325"/>
          </a:xfrm>
          <a:prstGeom prst="rect">
            <a:avLst/>
          </a:prstGeom>
          <a:noFill/>
          <a:ln w="9525">
            <a:noFill/>
            <a:miter lim="800000"/>
            <a:headEnd/>
            <a:tailEnd/>
          </a:ln>
        </p:spPr>
      </p:pic>
      <p:sp>
        <p:nvSpPr>
          <p:cNvPr id="48155" name="AutoShape 27">
            <a:hlinkClick r:id="rId4" action="ppaction://hlinksldjump" highlightClick="1"/>
          </p:cNvPr>
          <p:cNvSpPr>
            <a:spLocks noChangeArrowheads="1"/>
          </p:cNvSpPr>
          <p:nvPr/>
        </p:nvSpPr>
        <p:spPr bwMode="auto">
          <a:xfrm>
            <a:off x="7956550" y="6381750"/>
            <a:ext cx="792163" cy="476250"/>
          </a:xfrm>
          <a:prstGeom prst="actionButtonForwardNext">
            <a:avLst/>
          </a:prstGeom>
          <a:solidFill>
            <a:schemeClr val="accent1"/>
          </a:solidFill>
          <a:ln w="9525">
            <a:noFill/>
            <a:miter lim="800000"/>
            <a:headEnd/>
            <a:tailEnd/>
          </a:ln>
          <a:effectLst/>
        </p:spPr>
        <p:txBody>
          <a:bodyPr wrap="none" anchor="ctr"/>
          <a:lstStyle/>
          <a:p>
            <a:endParaRPr lang="ru-RU"/>
          </a:p>
        </p:txBody>
      </p:sp>
    </p:spTree>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hangingPunct="1">
              <a:defRPr/>
            </a:pPr>
            <a:r>
              <a:rPr lang="ru-RU" b="1" dirty="0" smtClean="0"/>
              <a:t>ДЕЛЕНИЕ ЯДЕР. </a:t>
            </a:r>
            <a:br>
              <a:rPr lang="ru-RU" b="1" dirty="0" smtClean="0"/>
            </a:br>
            <a:r>
              <a:rPr lang="ru-RU" b="1" dirty="0" smtClean="0"/>
              <a:t>ЦЕПНАЯ ЯДЕРНАЯ РЕАКЦИЯ</a:t>
            </a:r>
            <a:endParaRPr lang="ru-RU" b="1" dirty="0"/>
          </a:p>
        </p:txBody>
      </p:sp>
      <p:graphicFrame>
        <p:nvGraphicFramePr>
          <p:cNvPr id="6" name="Объект 5"/>
          <p:cNvGraphicFramePr>
            <a:graphicFrameLocks noGrp="1"/>
          </p:cNvGraphicFramePr>
          <p:nvPr>
            <p:ph idx="1"/>
          </p:nvPr>
        </p:nvGraphicFramePr>
        <p:xfrm>
          <a:off x="395536" y="1772816"/>
          <a:ext cx="8640960" cy="4933007"/>
        </p:xfrm>
        <a:graphic>
          <a:graphicData uri="http://schemas.openxmlformats.org/drawingml/2006/table">
            <a:tbl>
              <a:tblPr firstRow="1" bandRow="1">
                <a:tableStyleId>{93296810-A885-4BE3-A3E7-6D5BEEA58F35}</a:tableStyleId>
              </a:tblPr>
              <a:tblGrid>
                <a:gridCol w="1000639"/>
                <a:gridCol w="3859609"/>
                <a:gridCol w="1858330"/>
                <a:gridCol w="1922382"/>
              </a:tblGrid>
              <a:tr h="1001087">
                <a:tc>
                  <a:txBody>
                    <a:bodyPr/>
                    <a:lstStyle/>
                    <a:p>
                      <a:r>
                        <a:rPr lang="ru-RU" dirty="0" smtClean="0"/>
                        <a:t>Этап урока</a:t>
                      </a:r>
                      <a:endParaRPr lang="ru-RU" dirty="0"/>
                    </a:p>
                  </a:txBody>
                  <a:tcPr/>
                </a:tc>
                <a:tc>
                  <a:txBody>
                    <a:bodyPr/>
                    <a:lstStyle/>
                    <a:p>
                      <a:r>
                        <a:rPr lang="ru-RU" dirty="0" smtClean="0"/>
                        <a:t>Тип задания</a:t>
                      </a:r>
                      <a:endParaRPr lang="ru-RU" dirty="0"/>
                    </a:p>
                  </a:txBody>
                  <a:tcPr/>
                </a:tc>
                <a:tc>
                  <a:txBody>
                    <a:bodyPr/>
                    <a:lstStyle/>
                    <a:p>
                      <a:r>
                        <a:rPr lang="ru-RU" dirty="0" smtClean="0"/>
                        <a:t>На какое действие</a:t>
                      </a:r>
                      <a:r>
                        <a:rPr lang="ru-RU" baseline="0" dirty="0" smtClean="0"/>
                        <a:t> «работает»</a:t>
                      </a:r>
                      <a:endParaRPr lang="ru-RU" dirty="0"/>
                    </a:p>
                  </a:txBody>
                  <a:tcPr/>
                </a:tc>
                <a:tc>
                  <a:txBody>
                    <a:bodyPr/>
                    <a:lstStyle/>
                    <a:p>
                      <a:r>
                        <a:rPr lang="ru-RU" dirty="0" err="1" smtClean="0"/>
                        <a:t>Знаниевый</a:t>
                      </a:r>
                      <a:r>
                        <a:rPr lang="ru-RU" dirty="0" smtClean="0"/>
                        <a:t> компонент</a:t>
                      </a:r>
                      <a:endParaRPr lang="ru-RU" dirty="0"/>
                    </a:p>
                  </a:txBody>
                  <a:tcPr/>
                </a:tc>
              </a:tr>
              <a:tr h="3103368">
                <a:tc>
                  <a:txBody>
                    <a:bodyPr/>
                    <a:lstStyle/>
                    <a:p>
                      <a:r>
                        <a:rPr lang="ru-RU" sz="2000" b="1" dirty="0" smtClean="0">
                          <a:solidFill>
                            <a:srgbClr val="002060"/>
                          </a:solidFill>
                        </a:rPr>
                        <a:t>Мотивация</a:t>
                      </a:r>
                      <a:r>
                        <a:rPr lang="ru-RU" dirty="0" smtClean="0"/>
                        <a:t> </a:t>
                      </a:r>
                      <a:endParaRPr lang="ru-RU" dirty="0"/>
                    </a:p>
                  </a:txBody>
                  <a:tcPr vert="wordArtVert"/>
                </a:tc>
                <a:tc>
                  <a:txBody>
                    <a:bodyPr/>
                    <a:lstStyle/>
                    <a:p>
                      <a:r>
                        <a:rPr lang="ru-RU" b="1" i="1" dirty="0" smtClean="0">
                          <a:effectLst/>
                        </a:rPr>
                        <a:t>Историческая справка: </a:t>
                      </a:r>
                      <a:r>
                        <a:rPr lang="ru-RU" b="0" i="0" dirty="0" smtClean="0">
                          <a:effectLst/>
                        </a:rPr>
                        <a:t>5 и 9</a:t>
                      </a:r>
                    </a:p>
                    <a:p>
                      <a:r>
                        <a:rPr lang="ru-RU" b="0" i="0" dirty="0" smtClean="0">
                          <a:effectLst/>
                        </a:rPr>
                        <a:t>Августа 1945 года на японские города Хиросиму и Нагасаки</a:t>
                      </a:r>
                      <a:r>
                        <a:rPr lang="ru-RU" b="0" i="0" baseline="0" dirty="0" smtClean="0">
                          <a:effectLst/>
                        </a:rPr>
                        <a:t> были сброшены американскими военными бомбы. В результате этой акции в один миг здания превратились в руины, погибли более 100 тысяч жителей.</a:t>
                      </a:r>
                      <a:endParaRPr lang="ru-RU" b="0" i="0" dirty="0" smtClean="0">
                        <a:effectLst/>
                      </a:endParaRPr>
                    </a:p>
                    <a:p>
                      <a:endParaRPr lang="ru-RU" b="0" i="0" dirty="0" smtClean="0">
                        <a:effectLst/>
                      </a:endParaRPr>
                    </a:p>
                    <a:p>
                      <a:r>
                        <a:rPr lang="ru-RU" b="0" i="0" dirty="0" smtClean="0">
                          <a:effectLst/>
                        </a:rPr>
                        <a:t>В.В. Балашов «Малость»</a:t>
                      </a:r>
                      <a:endParaRPr lang="ru-RU" b="1" i="1" dirty="0" smtClean="0">
                        <a:effectLst/>
                      </a:endParaRPr>
                    </a:p>
                    <a:p>
                      <a:r>
                        <a:rPr lang="ru-RU" b="1" i="1" dirty="0" smtClean="0">
                          <a:effectLst/>
                        </a:rPr>
                        <a:t>…В каждом атоме незримо полыхает Хиросима…</a:t>
                      </a:r>
                    </a:p>
                    <a:p>
                      <a:pPr algn="l"/>
                      <a:r>
                        <a:rPr lang="ru-RU" b="0" i="0" dirty="0" smtClean="0">
                          <a:effectLst/>
                        </a:rPr>
                        <a:t>Как вы понимаете эту фразу поэта из стихотворения</a:t>
                      </a:r>
                      <a:endParaRPr lang="ru-RU"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Анализ подтекста,</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сопоставление информации</a:t>
                      </a:r>
                    </a:p>
                    <a:p>
                      <a:endParaRPr lang="ru-RU" dirty="0"/>
                    </a:p>
                  </a:txBody>
                  <a:tcPr/>
                </a:tc>
                <a:tc>
                  <a:txBody>
                    <a:bodyPr/>
                    <a:lstStyle/>
                    <a:p>
                      <a:r>
                        <a:rPr lang="ru-RU" dirty="0" smtClean="0"/>
                        <a:t>Применение </a:t>
                      </a:r>
                      <a:r>
                        <a:rPr lang="ru-RU" baseline="0" dirty="0" smtClean="0"/>
                        <a:t>бомбы связано с энергией атома.</a:t>
                      </a:r>
                      <a:endParaRPr lang="ru-RU" dirty="0"/>
                    </a:p>
                  </a:txBody>
                  <a:tcPr/>
                </a:tc>
              </a:tr>
            </a:tbl>
          </a:graphicData>
        </a:graphic>
      </p:graphicFrame>
      <p:sp>
        <p:nvSpPr>
          <p:cNvPr id="9" name="Скругленный прямоугольник 8"/>
          <p:cNvSpPr/>
          <p:nvPr/>
        </p:nvSpPr>
        <p:spPr>
          <a:xfrm>
            <a:off x="6227763" y="5300663"/>
            <a:ext cx="2520950" cy="12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002060"/>
                </a:solidFill>
              </a:rPr>
              <a:t>Откуда эта энергия берется, какие процессы при этом происходят?</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533400"/>
            <a:ext cx="8435975" cy="990600"/>
          </a:xfrm>
        </p:spPr>
        <p:txBody>
          <a:bodyPr/>
          <a:lstStyle/>
          <a:p>
            <a:pPr algn="ctr" eaLnBrk="1" hangingPunct="1">
              <a:defRPr/>
            </a:pPr>
            <a:r>
              <a:rPr lang="ru-RU" altLang="ru-RU" sz="3600" b="1" dirty="0" smtClean="0"/>
              <a:t>Актуализация и постановка задачи</a:t>
            </a:r>
          </a:p>
        </p:txBody>
      </p:sp>
      <p:pic>
        <p:nvPicPr>
          <p:cNvPr id="36867" name="Picture 3"/>
          <p:cNvPicPr>
            <a:picLocks noGrp="1" noChangeAspect="1" noChangeArrowheads="1"/>
          </p:cNvPicPr>
          <p:nvPr>
            <p:ph sz="half" idx="1"/>
          </p:nvPr>
        </p:nvPicPr>
        <p:blipFill>
          <a:blip r:embed="rId2"/>
          <a:srcRect/>
          <a:stretch>
            <a:fillRect/>
          </a:stretch>
        </p:blipFill>
        <p:spPr>
          <a:xfrm>
            <a:off x="617538" y="1909763"/>
            <a:ext cx="3740150" cy="3278187"/>
          </a:xfrm>
        </p:spPr>
      </p:pic>
      <p:sp>
        <p:nvSpPr>
          <p:cNvPr id="6" name="Объект 5"/>
          <p:cNvSpPr>
            <a:spLocks noGrp="1"/>
          </p:cNvSpPr>
          <p:nvPr>
            <p:ph sz="half" idx="2"/>
          </p:nvPr>
        </p:nvSpPr>
        <p:spPr>
          <a:xfrm>
            <a:off x="4643438" y="1554163"/>
            <a:ext cx="4038600" cy="3987800"/>
          </a:xfrm>
        </p:spPr>
        <p:txBody>
          <a:bodyPr/>
          <a:lstStyle/>
          <a:p>
            <a:pPr marL="0" indent="0" algn="ctr" eaLnBrk="1" hangingPunct="1">
              <a:buFont typeface="Arial" charset="0"/>
              <a:buNone/>
              <a:defRPr/>
            </a:pPr>
            <a:r>
              <a:rPr lang="ru-RU" sz="1800" b="1" dirty="0" smtClean="0">
                <a:solidFill>
                  <a:schemeClr val="bg2">
                    <a:lumMod val="25000"/>
                  </a:schemeClr>
                </a:solidFill>
              </a:rPr>
              <a:t>АНАЛИЗ ГРАФИКА</a:t>
            </a:r>
          </a:p>
          <a:p>
            <a:pPr eaLnBrk="1" hangingPunct="1">
              <a:defRPr/>
            </a:pPr>
            <a:r>
              <a:rPr lang="ru-RU" sz="1800" b="1" dirty="0" smtClean="0">
                <a:solidFill>
                  <a:srgbClr val="002060"/>
                </a:solidFill>
              </a:rPr>
              <a:t>Какие </a:t>
            </a:r>
            <a:r>
              <a:rPr lang="ru-RU" sz="1800" b="1" dirty="0">
                <a:solidFill>
                  <a:srgbClr val="002060"/>
                </a:solidFill>
              </a:rPr>
              <a:t>ядра наиболее устойчивы к распаду?</a:t>
            </a:r>
            <a:endParaRPr lang="en-US" sz="1800" b="1" dirty="0">
              <a:solidFill>
                <a:srgbClr val="002060"/>
              </a:solidFill>
            </a:endParaRPr>
          </a:p>
          <a:p>
            <a:pPr eaLnBrk="1" hangingPunct="1">
              <a:defRPr/>
            </a:pPr>
            <a:r>
              <a:rPr lang="ru-RU" sz="1800" b="1" dirty="0">
                <a:solidFill>
                  <a:srgbClr val="002060"/>
                </a:solidFill>
              </a:rPr>
              <a:t>Что можно сказать про устойчивость урана?</a:t>
            </a:r>
          </a:p>
          <a:p>
            <a:pPr eaLnBrk="1" hangingPunct="1">
              <a:defRPr/>
            </a:pPr>
            <a:r>
              <a:rPr lang="ru-RU" sz="1800" b="1" dirty="0">
                <a:solidFill>
                  <a:srgbClr val="002060"/>
                </a:solidFill>
              </a:rPr>
              <a:t>Оцените массовое число урана. Как назвать ядро этого элемента по сравнению с ядром кислорода?</a:t>
            </a:r>
          </a:p>
          <a:p>
            <a:pPr eaLnBrk="1" hangingPunct="1">
              <a:defRPr/>
            </a:pPr>
            <a:r>
              <a:rPr lang="ru-RU" sz="1800" b="1" dirty="0">
                <a:solidFill>
                  <a:srgbClr val="002060"/>
                </a:solidFill>
              </a:rPr>
              <a:t>Как должно вести себя ядро урана, чтобы оказаться в более выгодном, равновесном состоянии?</a:t>
            </a:r>
          </a:p>
          <a:p>
            <a:pPr marL="0" indent="0" eaLnBrk="1" hangingPunct="1">
              <a:buFont typeface="Arial" charset="0"/>
              <a:buNone/>
              <a:defRPr/>
            </a:pPr>
            <a:endParaRPr lang="ru-RU" dirty="0"/>
          </a:p>
        </p:txBody>
      </p:sp>
      <p:sp>
        <p:nvSpPr>
          <p:cNvPr id="2" name="Прямоугольник 1"/>
          <p:cNvSpPr/>
          <p:nvPr/>
        </p:nvSpPr>
        <p:spPr>
          <a:xfrm>
            <a:off x="560388" y="1509713"/>
            <a:ext cx="3795712" cy="400050"/>
          </a:xfrm>
          <a:prstGeom prst="rect">
            <a:avLst/>
          </a:prstGeom>
        </p:spPr>
        <p:txBody>
          <a:bodyPr>
            <a:spAutoFit/>
          </a:bodyPr>
          <a:lstStyle/>
          <a:p>
            <a:pPr algn="ctr" fontAlgn="auto">
              <a:spcBef>
                <a:spcPts val="0"/>
              </a:spcBef>
              <a:spcAft>
                <a:spcPts val="0"/>
              </a:spcAft>
              <a:defRPr/>
            </a:pPr>
            <a:r>
              <a:rPr lang="ru-RU" altLang="ru-RU" sz="2000" b="1" kern="0" dirty="0">
                <a:solidFill>
                  <a:srgbClr val="002060"/>
                </a:solidFill>
                <a:latin typeface="Calibri"/>
              </a:rPr>
              <a:t>УДЕЛЬНАЯ ЭНЕРГИЯ СВЯЗИ </a:t>
            </a:r>
            <a:endParaRPr lang="ru-RU" sz="2000" kern="0" dirty="0">
              <a:solidFill>
                <a:srgbClr val="002060"/>
              </a:solidFill>
            </a:endParaRPr>
          </a:p>
        </p:txBody>
      </p:sp>
      <p:graphicFrame>
        <p:nvGraphicFramePr>
          <p:cNvPr id="10" name="Group 58"/>
          <p:cNvGraphicFramePr>
            <a:graphicFrameLocks/>
          </p:cNvGraphicFramePr>
          <p:nvPr/>
        </p:nvGraphicFramePr>
        <p:xfrm>
          <a:off x="251520" y="5373216"/>
          <a:ext cx="8502650" cy="1365504"/>
        </p:xfrm>
        <a:graphic>
          <a:graphicData uri="http://schemas.openxmlformats.org/drawingml/2006/table">
            <a:tbl>
              <a:tblPr>
                <a:tableStyleId>{08FB837D-C827-4EFA-A057-4D05807E0F7C}</a:tableStyleId>
              </a:tblPr>
              <a:tblGrid>
                <a:gridCol w="4252912"/>
                <a:gridCol w="4249738"/>
              </a:tblGrid>
              <a:tr h="32339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dirty="0" smtClean="0">
                          <a:ln>
                            <a:noFill/>
                          </a:ln>
                          <a:effectLst/>
                        </a:rPr>
                        <a:t>На какое действие «работает»</a:t>
                      </a:r>
                      <a:endParaRPr kumimoji="0" lang="ru-RU" sz="20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smtClean="0">
                          <a:ln>
                            <a:noFill/>
                          </a:ln>
                          <a:effectLst/>
                        </a:rPr>
                        <a:t>Знаниевый компонент</a:t>
                      </a:r>
                      <a:endParaRPr kumimoji="0" lang="ru-RU" sz="2000" b="0" i="0" u="none" strike="noStrike" cap="none" normalizeH="0" baseline="0" smtClean="0">
                        <a:ln>
                          <a:noFill/>
                        </a:ln>
                        <a:solidFill>
                          <a:schemeClr val="tx1"/>
                        </a:solidFill>
                        <a:effectLst/>
                        <a:latin typeface="Arial" charset="0"/>
                      </a:endParaRPr>
                    </a:p>
                  </a:txBody>
                  <a:tcPr horzOverflow="overflow"/>
                </a:tc>
              </a:tr>
              <a:tr h="94536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1800" u="none" strike="noStrike" cap="none" normalizeH="0" baseline="0" dirty="0" smtClean="0">
                          <a:ln>
                            <a:noFill/>
                          </a:ln>
                          <a:effectLst/>
                        </a:rPr>
                        <a:t>- извлечение информации из графика</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1800" u="none" strike="noStrike" cap="none" normalizeH="0" baseline="0" dirty="0" smtClean="0">
                          <a:ln>
                            <a:noFill/>
                          </a:ln>
                          <a:effectLst/>
                        </a:rPr>
                        <a:t>- делать выводы на основе информации</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ru-RU" sz="1800" b="0" i="0" u="none" strike="noStrike" cap="none" normalizeH="0" baseline="0" dirty="0" smtClean="0">
                          <a:ln>
                            <a:noFill/>
                          </a:ln>
                          <a:solidFill>
                            <a:schemeClr val="tx1"/>
                          </a:solidFill>
                          <a:effectLst/>
                          <a:latin typeface="Arial" charset="0"/>
                        </a:rPr>
                        <a:t>Тяжелые ядра должны </a:t>
                      </a:r>
                      <a:r>
                        <a:rPr lang="ru-RU" sz="1800" b="0" dirty="0" smtClean="0">
                          <a:solidFill>
                            <a:schemeClr val="tx1"/>
                          </a:solidFill>
                        </a:rPr>
                        <a:t>стремиться стать ядрами с меньшим массовым числом</a:t>
                      </a:r>
                      <a:r>
                        <a:rPr kumimoji="0" lang="ru-RU" sz="1800" b="0" i="0" u="none" strike="noStrike" cap="none" normalizeH="0" baseline="0" dirty="0" smtClean="0">
                          <a:ln>
                            <a:noFill/>
                          </a:ln>
                          <a:solidFill>
                            <a:schemeClr val="tx1"/>
                          </a:solidFill>
                          <a:effectLst/>
                          <a:latin typeface="Arial" charset="0"/>
                        </a:rPr>
                        <a:t> - делиться</a:t>
                      </a:r>
                      <a:endParaRPr lang="ru-RU" sz="1800" b="0" dirty="0" smtClean="0">
                        <a:solidFill>
                          <a:schemeClr val="tx1"/>
                        </a:solidFill>
                      </a:endParaRPr>
                    </a:p>
                  </a:txBody>
                  <a:tcPr horzOverflow="overflow"/>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arn(inVertical)">
                                      <p:cBhvr>
                                        <p:cTn id="7"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b="1" dirty="0" smtClean="0"/>
              <a:t>ПОЛУЧЕНИЕ НОВОГО ЗНАНИЯ</a:t>
            </a:r>
            <a:endParaRPr lang="ru-RU" b="1" dirty="0"/>
          </a:p>
        </p:txBody>
      </p:sp>
      <p:sp>
        <p:nvSpPr>
          <p:cNvPr id="51202" name="Объект 17"/>
          <p:cNvSpPr>
            <a:spLocks noGrp="1"/>
          </p:cNvSpPr>
          <p:nvPr>
            <p:ph sz="half" idx="1"/>
          </p:nvPr>
        </p:nvSpPr>
        <p:spPr>
          <a:xfrm>
            <a:off x="457200" y="1673225"/>
            <a:ext cx="4038600" cy="4718050"/>
          </a:xfrm>
        </p:spPr>
        <p:txBody>
          <a:bodyPr/>
          <a:lstStyle/>
          <a:p>
            <a:pPr marL="0" indent="0" eaLnBrk="1" hangingPunct="1">
              <a:buFont typeface="Arial" charset="0"/>
              <a:buNone/>
            </a:pPr>
            <a:r>
              <a:rPr lang="ru-RU" smtClean="0"/>
              <a:t>Опишите по рисунку </a:t>
            </a:r>
            <a:r>
              <a:rPr lang="ru-RU" u="sng" smtClean="0">
                <a:solidFill>
                  <a:srgbClr val="C00000"/>
                </a:solidFill>
              </a:rPr>
              <a:t>механизм деления </a:t>
            </a:r>
            <a:r>
              <a:rPr lang="ru-RU" smtClean="0"/>
              <a:t>ядер</a:t>
            </a:r>
          </a:p>
        </p:txBody>
      </p:sp>
      <p:sp>
        <p:nvSpPr>
          <p:cNvPr id="51203" name="Объект 19"/>
          <p:cNvSpPr>
            <a:spLocks noGrp="1"/>
          </p:cNvSpPr>
          <p:nvPr>
            <p:ph sz="half" idx="2"/>
          </p:nvPr>
        </p:nvSpPr>
        <p:spPr>
          <a:xfrm>
            <a:off x="4648200" y="1673225"/>
            <a:ext cx="4038600" cy="4718050"/>
          </a:xfrm>
        </p:spPr>
        <p:txBody>
          <a:bodyPr/>
          <a:lstStyle/>
          <a:p>
            <a:pPr eaLnBrk="1" hangingPunct="1"/>
            <a:endParaRPr lang="ru-RU" smtClean="0"/>
          </a:p>
        </p:txBody>
      </p:sp>
      <p:grpSp>
        <p:nvGrpSpPr>
          <p:cNvPr id="51204" name="Group 17"/>
          <p:cNvGrpSpPr>
            <a:grpSpLocks/>
          </p:cNvGrpSpPr>
          <p:nvPr/>
        </p:nvGrpSpPr>
        <p:grpSpPr bwMode="auto">
          <a:xfrm>
            <a:off x="5307013" y="1785938"/>
            <a:ext cx="3024187" cy="4533900"/>
            <a:chOff x="1973" y="935"/>
            <a:chExt cx="1724" cy="2527"/>
          </a:xfrm>
        </p:grpSpPr>
        <p:pic>
          <p:nvPicPr>
            <p:cNvPr id="51206" name="Picture 18" descr="5"/>
            <p:cNvPicPr>
              <a:picLocks noChangeAspect="1" noChangeArrowheads="1"/>
            </p:cNvPicPr>
            <p:nvPr/>
          </p:nvPicPr>
          <p:blipFill>
            <a:blip r:embed="rId2"/>
            <a:srcRect/>
            <a:stretch>
              <a:fillRect/>
            </a:stretch>
          </p:blipFill>
          <p:spPr bwMode="auto">
            <a:xfrm>
              <a:off x="1973" y="2704"/>
              <a:ext cx="1724" cy="671"/>
            </a:xfrm>
            <a:prstGeom prst="rect">
              <a:avLst/>
            </a:prstGeom>
            <a:noFill/>
            <a:ln w="9525">
              <a:noFill/>
              <a:miter lim="800000"/>
              <a:headEnd/>
              <a:tailEnd/>
            </a:ln>
          </p:spPr>
        </p:pic>
        <p:pic>
          <p:nvPicPr>
            <p:cNvPr id="51207" name="Picture 19" descr="2"/>
            <p:cNvPicPr>
              <a:picLocks noChangeAspect="1" noChangeArrowheads="1"/>
            </p:cNvPicPr>
            <p:nvPr/>
          </p:nvPicPr>
          <p:blipFill>
            <a:blip r:embed="rId3"/>
            <a:srcRect/>
            <a:stretch>
              <a:fillRect/>
            </a:stretch>
          </p:blipFill>
          <p:spPr bwMode="auto">
            <a:xfrm>
              <a:off x="2426" y="2840"/>
              <a:ext cx="97" cy="272"/>
            </a:xfrm>
            <a:prstGeom prst="rect">
              <a:avLst/>
            </a:prstGeom>
            <a:noFill/>
            <a:ln w="9525">
              <a:noFill/>
              <a:miter lim="800000"/>
              <a:headEnd/>
              <a:tailEnd/>
            </a:ln>
          </p:spPr>
        </p:pic>
        <p:pic>
          <p:nvPicPr>
            <p:cNvPr id="51208" name="Picture 20" descr="2"/>
            <p:cNvPicPr>
              <a:picLocks noChangeAspect="1" noChangeArrowheads="1"/>
            </p:cNvPicPr>
            <p:nvPr/>
          </p:nvPicPr>
          <p:blipFill>
            <a:blip r:embed="rId3"/>
            <a:srcRect/>
            <a:stretch>
              <a:fillRect/>
            </a:stretch>
          </p:blipFill>
          <p:spPr bwMode="auto">
            <a:xfrm>
              <a:off x="2699" y="2251"/>
              <a:ext cx="97" cy="272"/>
            </a:xfrm>
            <a:prstGeom prst="rect">
              <a:avLst/>
            </a:prstGeom>
            <a:noFill/>
            <a:ln w="9525">
              <a:noFill/>
              <a:miter lim="800000"/>
              <a:headEnd/>
              <a:tailEnd/>
            </a:ln>
          </p:spPr>
        </p:pic>
        <p:pic>
          <p:nvPicPr>
            <p:cNvPr id="51209" name="Picture 21" descr="4"/>
            <p:cNvPicPr>
              <a:picLocks noChangeAspect="1" noChangeArrowheads="1"/>
            </p:cNvPicPr>
            <p:nvPr/>
          </p:nvPicPr>
          <p:blipFill>
            <a:blip r:embed="rId4"/>
            <a:srcRect/>
            <a:stretch>
              <a:fillRect/>
            </a:stretch>
          </p:blipFill>
          <p:spPr bwMode="auto">
            <a:xfrm>
              <a:off x="2290" y="2523"/>
              <a:ext cx="998" cy="311"/>
            </a:xfrm>
            <a:prstGeom prst="rect">
              <a:avLst/>
            </a:prstGeom>
            <a:noFill/>
            <a:ln w="9525">
              <a:noFill/>
              <a:miter lim="800000"/>
              <a:headEnd/>
              <a:tailEnd/>
            </a:ln>
          </p:spPr>
        </p:pic>
        <p:pic>
          <p:nvPicPr>
            <p:cNvPr id="51210" name="Picture 22" descr="2"/>
            <p:cNvPicPr>
              <a:picLocks noChangeAspect="1" noChangeArrowheads="1"/>
            </p:cNvPicPr>
            <p:nvPr/>
          </p:nvPicPr>
          <p:blipFill>
            <a:blip r:embed="rId3"/>
            <a:srcRect/>
            <a:stretch>
              <a:fillRect/>
            </a:stretch>
          </p:blipFill>
          <p:spPr bwMode="auto">
            <a:xfrm>
              <a:off x="2699" y="1344"/>
              <a:ext cx="112" cy="317"/>
            </a:xfrm>
            <a:prstGeom prst="rect">
              <a:avLst/>
            </a:prstGeom>
            <a:noFill/>
            <a:ln w="9525">
              <a:noFill/>
              <a:miter lim="800000"/>
              <a:headEnd/>
              <a:tailEnd/>
            </a:ln>
          </p:spPr>
        </p:pic>
        <p:pic>
          <p:nvPicPr>
            <p:cNvPr id="51211" name="Picture 23" descr="Безымянный"/>
            <p:cNvPicPr>
              <a:picLocks noChangeAspect="1" noChangeArrowheads="1"/>
            </p:cNvPicPr>
            <p:nvPr/>
          </p:nvPicPr>
          <p:blipFill>
            <a:blip r:embed="rId5"/>
            <a:srcRect/>
            <a:stretch>
              <a:fillRect/>
            </a:stretch>
          </p:blipFill>
          <p:spPr bwMode="auto">
            <a:xfrm>
              <a:off x="2562" y="1752"/>
              <a:ext cx="445" cy="454"/>
            </a:xfrm>
            <a:prstGeom prst="rect">
              <a:avLst/>
            </a:prstGeom>
            <a:noFill/>
            <a:ln w="9525">
              <a:noFill/>
              <a:miter lim="800000"/>
              <a:headEnd/>
              <a:tailEnd/>
            </a:ln>
          </p:spPr>
        </p:pic>
        <p:pic>
          <p:nvPicPr>
            <p:cNvPr id="51212" name="Picture 24" descr="1"/>
            <p:cNvPicPr>
              <a:picLocks noChangeAspect="1" noChangeArrowheads="1"/>
            </p:cNvPicPr>
            <p:nvPr/>
          </p:nvPicPr>
          <p:blipFill>
            <a:blip r:embed="rId6"/>
            <a:srcRect/>
            <a:stretch>
              <a:fillRect/>
            </a:stretch>
          </p:blipFill>
          <p:spPr bwMode="auto">
            <a:xfrm>
              <a:off x="2699" y="1162"/>
              <a:ext cx="136" cy="136"/>
            </a:xfrm>
            <a:prstGeom prst="rect">
              <a:avLst/>
            </a:prstGeom>
            <a:noFill/>
            <a:ln w="9525">
              <a:noFill/>
              <a:miter lim="800000"/>
              <a:headEnd/>
              <a:tailEnd/>
            </a:ln>
          </p:spPr>
        </p:pic>
        <p:pic>
          <p:nvPicPr>
            <p:cNvPr id="51213" name="Picture 25" descr="3"/>
            <p:cNvPicPr>
              <a:picLocks noChangeAspect="1" noChangeArrowheads="1"/>
            </p:cNvPicPr>
            <p:nvPr/>
          </p:nvPicPr>
          <p:blipFill>
            <a:blip r:embed="rId7"/>
            <a:srcRect/>
            <a:stretch>
              <a:fillRect/>
            </a:stretch>
          </p:blipFill>
          <p:spPr bwMode="auto">
            <a:xfrm>
              <a:off x="2699" y="935"/>
              <a:ext cx="181" cy="165"/>
            </a:xfrm>
            <a:prstGeom prst="rect">
              <a:avLst/>
            </a:prstGeom>
            <a:noFill/>
            <a:ln w="9525">
              <a:noFill/>
              <a:miter lim="800000"/>
              <a:headEnd/>
              <a:tailEnd/>
            </a:ln>
          </p:spPr>
        </p:pic>
        <p:pic>
          <p:nvPicPr>
            <p:cNvPr id="51214" name="Picture 26" descr="6"/>
            <p:cNvPicPr>
              <a:picLocks noChangeAspect="1" noChangeArrowheads="1"/>
            </p:cNvPicPr>
            <p:nvPr/>
          </p:nvPicPr>
          <p:blipFill>
            <a:blip r:embed="rId8"/>
            <a:srcRect/>
            <a:stretch>
              <a:fillRect/>
            </a:stretch>
          </p:blipFill>
          <p:spPr bwMode="auto">
            <a:xfrm>
              <a:off x="2290" y="3113"/>
              <a:ext cx="998" cy="349"/>
            </a:xfrm>
            <a:prstGeom prst="rect">
              <a:avLst/>
            </a:prstGeom>
            <a:noFill/>
            <a:ln w="9525">
              <a:noFill/>
              <a:miter lim="800000"/>
              <a:headEnd/>
              <a:tailEnd/>
            </a:ln>
          </p:spPr>
        </p:pic>
        <p:pic>
          <p:nvPicPr>
            <p:cNvPr id="51215" name="Picture 27" descr="2"/>
            <p:cNvPicPr>
              <a:picLocks noChangeAspect="1" noChangeArrowheads="1"/>
            </p:cNvPicPr>
            <p:nvPr/>
          </p:nvPicPr>
          <p:blipFill>
            <a:blip r:embed="rId3"/>
            <a:srcRect/>
            <a:stretch>
              <a:fillRect/>
            </a:stretch>
          </p:blipFill>
          <p:spPr bwMode="auto">
            <a:xfrm>
              <a:off x="3061" y="2840"/>
              <a:ext cx="97" cy="272"/>
            </a:xfrm>
            <a:prstGeom prst="rect">
              <a:avLst/>
            </a:prstGeom>
            <a:noFill/>
            <a:ln w="9525">
              <a:noFill/>
              <a:miter lim="800000"/>
              <a:headEnd/>
              <a:tailEnd/>
            </a:ln>
          </p:spPr>
        </p:pic>
      </p:grpSp>
      <p:graphicFrame>
        <p:nvGraphicFramePr>
          <p:cNvPr id="22" name="Group 58"/>
          <p:cNvGraphicFramePr>
            <a:graphicFrameLocks/>
          </p:cNvGraphicFramePr>
          <p:nvPr/>
        </p:nvGraphicFramePr>
        <p:xfrm>
          <a:off x="251520" y="4891749"/>
          <a:ext cx="4252912" cy="1365504"/>
        </p:xfrm>
        <a:graphic>
          <a:graphicData uri="http://schemas.openxmlformats.org/drawingml/2006/table">
            <a:tbl>
              <a:tblPr>
                <a:tableStyleId>{08FB837D-C827-4EFA-A057-4D05807E0F7C}</a:tableStyleId>
              </a:tblPr>
              <a:tblGrid>
                <a:gridCol w="4252912"/>
              </a:tblGrid>
              <a:tr h="32339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dirty="0" smtClean="0">
                          <a:ln>
                            <a:noFill/>
                          </a:ln>
                          <a:effectLst/>
                        </a:rPr>
                        <a:t>На какое действие «работает»</a:t>
                      </a:r>
                      <a:endParaRPr kumimoji="0" lang="ru-RU" sz="2000" b="0" i="0" u="none" strike="noStrike" cap="none" normalizeH="0" baseline="0" dirty="0" smtClean="0">
                        <a:ln>
                          <a:noFill/>
                        </a:ln>
                        <a:solidFill>
                          <a:schemeClr val="tx1"/>
                        </a:solidFill>
                        <a:effectLst/>
                        <a:latin typeface="Arial" charset="0"/>
                      </a:endParaRPr>
                    </a:p>
                  </a:txBody>
                  <a:tcPr horzOverflow="overflow"/>
                </a:tc>
              </a:tr>
              <a:tr h="94536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1800" u="none" strike="noStrike" cap="none" normalizeH="0" baseline="0" dirty="0" smtClean="0">
                          <a:ln>
                            <a:noFill/>
                          </a:ln>
                          <a:effectLst/>
                        </a:rPr>
                        <a:t>-Извлечение информации из рисунка</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1800" u="none" strike="noStrike" cap="none" normalizeH="0" baseline="0" dirty="0" smtClean="0">
                          <a:ln>
                            <a:noFill/>
                          </a:ln>
                          <a:effectLst/>
                        </a:rPr>
                        <a:t>-Перевод пространственно-графической модели в словесную</a:t>
                      </a:r>
                    </a:p>
                  </a:txBody>
                  <a:tcPr horzOverflow="overflow"/>
                </a:tc>
              </a:tr>
            </a:tbl>
          </a:graphicData>
        </a:graphic>
      </p:graphicFrame>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ru-RU" b="1" dirty="0" smtClean="0"/>
              <a:t>ПОЛУЧЕНИЕ НОВОГО ЗНАНИЯ</a:t>
            </a:r>
            <a:endParaRPr lang="ru-RU" b="1" dirty="0"/>
          </a:p>
        </p:txBody>
      </p:sp>
      <p:sp>
        <p:nvSpPr>
          <p:cNvPr id="52226" name="Объект 2"/>
          <p:cNvSpPr>
            <a:spLocks noGrp="1"/>
          </p:cNvSpPr>
          <p:nvPr>
            <p:ph sz="half" idx="1"/>
          </p:nvPr>
        </p:nvSpPr>
        <p:spPr>
          <a:xfrm>
            <a:off x="457200" y="1673225"/>
            <a:ext cx="4038600" cy="4718050"/>
          </a:xfrm>
        </p:spPr>
        <p:txBody>
          <a:bodyPr/>
          <a:lstStyle/>
          <a:p>
            <a:pPr marL="0" indent="0" eaLnBrk="1" hangingPunct="1">
              <a:buFont typeface="Arial" charset="0"/>
              <a:buNone/>
            </a:pPr>
            <a:r>
              <a:rPr lang="ru-RU" u="sng" smtClean="0"/>
              <a:t>Просмотр флеш-анимации: </a:t>
            </a:r>
          </a:p>
          <a:p>
            <a:pPr marL="0" indent="0" eaLnBrk="1" hangingPunct="1">
              <a:buFont typeface="Arial" charset="0"/>
              <a:buNone/>
            </a:pPr>
            <a:r>
              <a:rPr lang="ru-RU" smtClean="0"/>
              <a:t>опишите происходящий процесс</a:t>
            </a:r>
          </a:p>
        </p:txBody>
      </p:sp>
      <p:sp>
        <p:nvSpPr>
          <p:cNvPr id="52227" name="Объект 3"/>
          <p:cNvSpPr>
            <a:spLocks noGrp="1"/>
          </p:cNvSpPr>
          <p:nvPr>
            <p:ph sz="half" idx="2"/>
          </p:nvPr>
        </p:nvSpPr>
        <p:spPr>
          <a:xfrm>
            <a:off x="4648200" y="1673225"/>
            <a:ext cx="4038600" cy="4718050"/>
          </a:xfrm>
        </p:spPr>
        <p:txBody>
          <a:bodyPr/>
          <a:lstStyle/>
          <a:p>
            <a:pPr eaLnBrk="1" hangingPunct="1"/>
            <a:endParaRPr lang="ru-RU" smtClean="0"/>
          </a:p>
        </p:txBody>
      </p:sp>
      <p:graphicFrame>
        <p:nvGraphicFramePr>
          <p:cNvPr id="6" name="Group 58"/>
          <p:cNvGraphicFramePr>
            <a:graphicFrameLocks/>
          </p:cNvGraphicFramePr>
          <p:nvPr/>
        </p:nvGraphicFramePr>
        <p:xfrm>
          <a:off x="251520" y="5373216"/>
          <a:ext cx="8502650" cy="1341604"/>
        </p:xfrm>
        <a:graphic>
          <a:graphicData uri="http://schemas.openxmlformats.org/drawingml/2006/table">
            <a:tbl>
              <a:tblPr>
                <a:tableStyleId>{08FB837D-C827-4EFA-A057-4D05807E0F7C}</a:tableStyleId>
              </a:tblPr>
              <a:tblGrid>
                <a:gridCol w="4252912"/>
                <a:gridCol w="4249738"/>
              </a:tblGrid>
              <a:tr h="32339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dirty="0" smtClean="0">
                          <a:ln>
                            <a:noFill/>
                          </a:ln>
                          <a:effectLst/>
                        </a:rPr>
                        <a:t>На какое действие «работает»</a:t>
                      </a:r>
                      <a:endParaRPr kumimoji="0" lang="ru-RU" sz="20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2000" u="none" strike="noStrike" cap="none" normalizeH="0" baseline="0" smtClean="0">
                          <a:ln>
                            <a:noFill/>
                          </a:ln>
                          <a:effectLst/>
                        </a:rPr>
                        <a:t>Знаниевый компонент</a:t>
                      </a:r>
                      <a:endParaRPr kumimoji="0" lang="ru-RU" sz="2000" b="0" i="0" u="none" strike="noStrike" cap="none" normalizeH="0" baseline="0" smtClean="0">
                        <a:ln>
                          <a:noFill/>
                        </a:ln>
                        <a:solidFill>
                          <a:schemeClr val="tx1"/>
                        </a:solidFill>
                        <a:effectLst/>
                        <a:latin typeface="Arial" charset="0"/>
                      </a:endParaRPr>
                    </a:p>
                  </a:txBody>
                  <a:tcPr horzOverflow="overflow"/>
                </a:tc>
              </a:tr>
              <a:tr h="94536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pPr>
                      <a:r>
                        <a:rPr kumimoji="0" lang="ru-RU" sz="1600" u="none" strike="noStrike" cap="none" normalizeH="0" baseline="0" dirty="0" smtClean="0">
                          <a:ln>
                            <a:noFill/>
                          </a:ln>
                          <a:effectLst/>
                        </a:rPr>
                        <a:t>-</a:t>
                      </a:r>
                      <a:r>
                        <a:rPr kumimoji="0" lang="ru-RU" sz="2000" u="none" strike="noStrike" cap="none" normalizeH="0" baseline="0" dirty="0" smtClean="0">
                          <a:ln>
                            <a:noFill/>
                          </a:ln>
                          <a:effectLst/>
                        </a:rPr>
                        <a:t>Перевод пространственно-графической модели в словесную</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lang="ru-RU" altLang="ru-RU" sz="2400" b="0" dirty="0" smtClean="0">
                          <a:solidFill>
                            <a:srgbClr val="C00000"/>
                          </a:solidFill>
                        </a:rPr>
                        <a:t>Цепная</a:t>
                      </a:r>
                      <a:r>
                        <a:rPr lang="ru-RU" altLang="ru-RU" sz="2400" b="0" baseline="0" dirty="0" smtClean="0">
                          <a:solidFill>
                            <a:srgbClr val="C00000"/>
                          </a:solidFill>
                        </a:rPr>
                        <a:t> ядерная реакция</a:t>
                      </a:r>
                      <a:endParaRPr lang="ru-RU" altLang="ru-RU" sz="2400" b="0" dirty="0" smtClean="0">
                        <a:solidFill>
                          <a:srgbClr val="C00000"/>
                        </a:solidFill>
                      </a:endParaRPr>
                    </a:p>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endParaRPr lang="ru-RU" sz="1800" b="0" dirty="0" smtClean="0">
                        <a:solidFill>
                          <a:schemeClr val="tx1"/>
                        </a:solidFill>
                      </a:endParaRPr>
                    </a:p>
                  </a:txBody>
                  <a:tcPr horzOverflow="overflow"/>
                </a:tc>
              </a:tr>
            </a:tbl>
          </a:graphicData>
        </a:graphic>
      </p:graphicFrame>
      <p:pic>
        <p:nvPicPr>
          <p:cNvPr id="52229" name="Picture 6"/>
          <p:cNvPicPr>
            <a:picLocks noChangeAspect="1" noChangeArrowheads="1"/>
          </p:cNvPicPr>
          <p:nvPr/>
        </p:nvPicPr>
        <p:blipFill>
          <a:blip r:embed="rId2"/>
          <a:srcRect/>
          <a:stretch>
            <a:fillRect/>
          </a:stretch>
        </p:blipFill>
        <p:spPr bwMode="auto">
          <a:xfrm>
            <a:off x="3924300" y="1628775"/>
            <a:ext cx="4802188" cy="347662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p:cNvGraphicFramePr>
          <p:nvPr/>
        </p:nvGraphicFramePr>
        <p:xfrm>
          <a:off x="107950" y="549275"/>
          <a:ext cx="8712200" cy="6146800"/>
        </p:xfrm>
        <a:graphic>
          <a:graphicData uri="http://schemas.openxmlformats.org/drawingml/2006/table">
            <a:tbl>
              <a:tblPr firstRow="1" bandRow="1">
                <a:tableStyleId>{93296810-A885-4BE3-A3E7-6D5BEEA58F35}</a:tableStyleId>
              </a:tblPr>
              <a:tblGrid>
                <a:gridCol w="1757237"/>
                <a:gridCol w="2779267"/>
                <a:gridCol w="2346009"/>
                <a:gridCol w="1830455"/>
              </a:tblGrid>
              <a:tr h="871960">
                <a:tc>
                  <a:txBody>
                    <a:bodyPr/>
                    <a:lstStyle/>
                    <a:p>
                      <a:r>
                        <a:rPr lang="ru-RU" dirty="0" smtClean="0"/>
                        <a:t>Этап урока</a:t>
                      </a:r>
                      <a:endParaRPr lang="ru-RU" dirty="0"/>
                    </a:p>
                  </a:txBody>
                  <a:tcPr/>
                </a:tc>
                <a:tc>
                  <a:txBody>
                    <a:bodyPr/>
                    <a:lstStyle/>
                    <a:p>
                      <a:r>
                        <a:rPr lang="ru-RU" dirty="0" smtClean="0"/>
                        <a:t>Тип задания</a:t>
                      </a:r>
                      <a:endParaRPr lang="ru-RU" dirty="0"/>
                    </a:p>
                  </a:txBody>
                  <a:tcPr/>
                </a:tc>
                <a:tc>
                  <a:txBody>
                    <a:bodyPr/>
                    <a:lstStyle/>
                    <a:p>
                      <a:r>
                        <a:rPr lang="ru-RU" dirty="0" smtClean="0"/>
                        <a:t>На какое действие</a:t>
                      </a:r>
                      <a:r>
                        <a:rPr lang="ru-RU" baseline="0" dirty="0" smtClean="0"/>
                        <a:t> «работает»</a:t>
                      </a:r>
                      <a:endParaRPr lang="ru-RU" dirty="0"/>
                    </a:p>
                  </a:txBody>
                  <a:tcPr/>
                </a:tc>
                <a:tc>
                  <a:txBody>
                    <a:bodyPr/>
                    <a:lstStyle/>
                    <a:p>
                      <a:r>
                        <a:rPr lang="ru-RU" dirty="0" err="1" smtClean="0"/>
                        <a:t>Знаниевый</a:t>
                      </a:r>
                      <a:r>
                        <a:rPr lang="ru-RU" dirty="0" smtClean="0"/>
                        <a:t> компонент</a:t>
                      </a:r>
                      <a:endParaRPr lang="ru-RU" dirty="0"/>
                    </a:p>
                  </a:txBody>
                  <a:tcPr/>
                </a:tc>
              </a:tr>
              <a:tr h="1395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t>Получение нового знания</a:t>
                      </a:r>
                      <a:endParaRPr lang="ru-RU"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effectLst/>
                        </a:rPr>
                        <a:t>Прочитайте</a:t>
                      </a:r>
                      <a:r>
                        <a:rPr lang="ru-RU" b="0" i="0" baseline="0" dirty="0" smtClean="0">
                          <a:effectLst/>
                        </a:rPr>
                        <a:t> п.4-6 текста параграфа. Сформулируйте в виде тезиса главную мысль каждого пункта.</a:t>
                      </a:r>
                      <a:endParaRPr lang="ru-RU" b="0" i="0" dirty="0"/>
                    </a:p>
                  </a:txBody>
                  <a:tcPr/>
                </a:tc>
                <a:tc>
                  <a:txBody>
                    <a:bodyPr/>
                    <a:lstStyle/>
                    <a:p>
                      <a:r>
                        <a:rPr lang="ru-RU" dirty="0" smtClean="0"/>
                        <a:t>Смысловое чтение.</a:t>
                      </a:r>
                    </a:p>
                    <a:p>
                      <a:r>
                        <a:rPr lang="ru-RU" dirty="0" smtClean="0"/>
                        <a:t>Умение оформлять тезисы</a:t>
                      </a:r>
                      <a:endParaRPr lang="ru-RU" dirty="0"/>
                    </a:p>
                  </a:txBody>
                  <a:tcPr/>
                </a:tc>
                <a:tc>
                  <a:txBody>
                    <a:bodyPr/>
                    <a:lstStyle/>
                    <a:p>
                      <a:r>
                        <a:rPr lang="ru-RU" dirty="0" smtClean="0"/>
                        <a:t>Условия</a:t>
                      </a:r>
                      <a:r>
                        <a:rPr lang="ru-RU" baseline="0" dirty="0" smtClean="0"/>
                        <a:t> осуществления цепной ядерной реакции</a:t>
                      </a:r>
                      <a:endParaRPr lang="ru-RU" dirty="0"/>
                    </a:p>
                  </a:txBody>
                  <a:tcPr/>
                </a:tc>
              </a:tr>
              <a:tr h="1769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t>Обобщение</a:t>
                      </a:r>
                      <a:endParaRPr lang="ru-RU"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t>Составить кластер. Ключевое понятие – деление ядер. </a:t>
                      </a:r>
                      <a:endParaRPr lang="ru-RU" b="0" i="0" dirty="0"/>
                    </a:p>
                  </a:txBody>
                  <a:tcPr/>
                </a:tc>
                <a:tc>
                  <a:txBody>
                    <a:bodyPr/>
                    <a:lstStyle/>
                    <a:p>
                      <a:r>
                        <a:rPr lang="ru-RU" dirty="0" smtClean="0"/>
                        <a:t>Структурирование полученной информации в виде пространственно-графических моделей</a:t>
                      </a:r>
                      <a:endParaRPr lang="ru-RU" dirty="0"/>
                    </a:p>
                  </a:txBody>
                  <a:tcPr/>
                </a:tc>
                <a:tc>
                  <a:txBody>
                    <a:bodyPr/>
                    <a:lstStyle/>
                    <a:p>
                      <a:endParaRPr lang="ru-RU" dirty="0"/>
                    </a:p>
                  </a:txBody>
                  <a:tcPr/>
                </a:tc>
              </a:tr>
              <a:tr h="1926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t>Домашнее задание</a:t>
                      </a:r>
                      <a:endParaRPr lang="ru-RU"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t>Подготовить презентацию по теме «Ядерный реактор. Ядерная энергетика»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0" i="1" dirty="0" smtClean="0"/>
                        <a:t>Групповая работа</a:t>
                      </a:r>
                      <a:r>
                        <a:rPr lang="ru-RU" b="0" i="0" dirty="0" smtClean="0"/>
                        <a:t>.</a:t>
                      </a:r>
                      <a:endParaRPr lang="ru-RU" b="0" i="0" dirty="0"/>
                    </a:p>
                  </a:txBody>
                  <a:tcPr/>
                </a:tc>
                <a:tc>
                  <a:txBody>
                    <a:bodyPr/>
                    <a:lstStyle/>
                    <a:p>
                      <a:r>
                        <a:rPr lang="ru-RU" dirty="0" smtClean="0"/>
                        <a:t>-Планировать работу по изучению информации</a:t>
                      </a:r>
                    </a:p>
                    <a:p>
                      <a:pPr marL="0" indent="0">
                        <a:buFontTx/>
                        <a:buNone/>
                      </a:pPr>
                      <a:r>
                        <a:rPr lang="ru-RU" dirty="0" smtClean="0"/>
                        <a:t>-Отбор источников</a:t>
                      </a:r>
                    </a:p>
                    <a:p>
                      <a:pPr marL="0" indent="0">
                        <a:buFontTx/>
                        <a:buNone/>
                      </a:pPr>
                      <a:r>
                        <a:rPr lang="ru-RU" dirty="0" smtClean="0"/>
                        <a:t>- Передача</a:t>
                      </a:r>
                      <a:r>
                        <a:rPr lang="ru-RU" baseline="0" dirty="0" smtClean="0"/>
                        <a:t> информации в форме гипермедиа</a:t>
                      </a:r>
                      <a:endParaRPr lang="ru-RU" dirty="0"/>
                    </a:p>
                  </a:txBody>
                  <a:tcPr/>
                </a:tc>
                <a:tc>
                  <a:txBody>
                    <a:bodyPr/>
                    <a:lstStyle/>
                    <a:p>
                      <a:r>
                        <a:rPr lang="ru-RU" sz="1600" dirty="0" smtClean="0"/>
                        <a:t>-Управляемая ядерная реакция</a:t>
                      </a:r>
                    </a:p>
                    <a:p>
                      <a:r>
                        <a:rPr lang="ru-RU" sz="1600" dirty="0" smtClean="0"/>
                        <a:t>-Принцип действия реактора</a:t>
                      </a:r>
                    </a:p>
                    <a:p>
                      <a:r>
                        <a:rPr lang="ru-RU" sz="1600" dirty="0" smtClean="0"/>
                        <a:t>-Использование</a:t>
                      </a:r>
                      <a:r>
                        <a:rPr lang="ru-RU" sz="1600" baseline="0" dirty="0" smtClean="0"/>
                        <a:t> ядерной энергии в мирных целях</a:t>
                      </a:r>
                      <a:endParaRPr lang="ru-RU" sz="1600" dirty="0"/>
                    </a:p>
                  </a:txBody>
                  <a:tcPr/>
                </a:tc>
              </a:tr>
            </a:tbl>
          </a:graphicData>
        </a:graphic>
      </p:graphicFrame>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ru-RU" sz="3200" b="1" dirty="0" smtClean="0"/>
              <a:t>РЕЗУЛЬТАТЫ ИТОГОВОЙ АТТЕСТАЦИИ</a:t>
            </a:r>
            <a:endParaRPr lang="ru-RU" sz="3200" b="1" dirty="0"/>
          </a:p>
        </p:txBody>
      </p:sp>
      <p:graphicFrame>
        <p:nvGraphicFramePr>
          <p:cNvPr id="53253" name="Object 5"/>
          <p:cNvGraphicFramePr>
            <a:graphicFrameLocks noGrp="1"/>
          </p:cNvGraphicFramePr>
          <p:nvPr>
            <p:ph idx="1"/>
          </p:nvPr>
        </p:nvGraphicFramePr>
        <p:xfrm>
          <a:off x="468313" y="1557338"/>
          <a:ext cx="8331200" cy="4978400"/>
        </p:xfrm>
        <a:graphic>
          <a:graphicData uri="http://schemas.openxmlformats.org/presentationml/2006/ole">
            <p:oleObj spid="_x0000_s53253" r:id="rId4" imgW="8327858" imgH="4980864" progId="Excel.Chart.8">
              <p:embed/>
            </p:oleObj>
          </a:graphicData>
        </a:graphic>
      </p:graphicFrame>
      <p:sp>
        <p:nvSpPr>
          <p:cNvPr id="53256" name="AutoShape 8">
            <a:hlinkClick r:id="" action="ppaction://hlinkshowjump?jump=nextslide" highlightClick="1"/>
          </p:cNvPr>
          <p:cNvSpPr>
            <a:spLocks noChangeArrowheads="1"/>
          </p:cNvSpPr>
          <p:nvPr/>
        </p:nvSpPr>
        <p:spPr bwMode="auto">
          <a:xfrm>
            <a:off x="8172450" y="6165850"/>
            <a:ext cx="647700" cy="549275"/>
          </a:xfrm>
          <a:prstGeom prst="actionButtonForwardNext">
            <a:avLst/>
          </a:prstGeom>
          <a:solidFill>
            <a:schemeClr val="accent1"/>
          </a:solidFill>
          <a:ln w="9525">
            <a:noFill/>
            <a:miter lim="800000"/>
            <a:headEnd/>
            <a:tailEnd/>
          </a:ln>
          <a:effectLst/>
        </p:spPr>
        <p:txBody>
          <a:bodyPr wrap="none" anchor="ctr"/>
          <a:lstStyle/>
          <a:p>
            <a:endParaRPr lang="ru-RU"/>
          </a:p>
        </p:txBody>
      </p:sp>
    </p:spTree>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bwMode="auto"/>
        <p:txBody>
          <a:bodyPr wrap="square" numCol="1" anchorCtr="0" compatLnSpc="1">
            <a:prstTxWarp prst="textNoShape">
              <a:avLst/>
            </a:prstTxWarp>
          </a:bodyPr>
          <a:lstStyle/>
          <a:p>
            <a:pPr algn="ctr" eaLnBrk="1" hangingPunct="1"/>
            <a:r>
              <a:rPr lang="ru-RU" smtClean="0"/>
              <a:t>Список литературы</a:t>
            </a:r>
          </a:p>
        </p:txBody>
      </p:sp>
      <p:sp>
        <p:nvSpPr>
          <p:cNvPr id="70659" name="Rectangle 3"/>
          <p:cNvSpPr>
            <a:spLocks noGrp="1"/>
          </p:cNvSpPr>
          <p:nvPr>
            <p:ph type="body" idx="4294967295"/>
          </p:nvPr>
        </p:nvSpPr>
        <p:spPr/>
        <p:txBody>
          <a:bodyPr/>
          <a:lstStyle/>
          <a:p>
            <a:pPr marL="457200" indent="-457200">
              <a:lnSpc>
                <a:spcPts val="2300"/>
              </a:lnSpc>
              <a:spcBef>
                <a:spcPct val="0"/>
              </a:spcBef>
              <a:buFont typeface="Wingdings 2" pitchFamily="18" charset="2"/>
              <a:buAutoNum type="arabicPeriod"/>
            </a:pPr>
            <a:r>
              <a:rPr lang="ru-RU" sz="2000" smtClean="0">
                <a:solidFill>
                  <a:srgbClr val="3B1D15"/>
                </a:solidFill>
                <a:latin typeface="Times New Roman" pitchFamily="18" charset="0"/>
              </a:rPr>
              <a:t>Реализация ФГОСов нового поколения в условиях целостного педагогического подхода. Под редакцией С.Л. Сидоркиной, Н.В. Тангалычевой. Департамент образования администрации г. Нижнего Новгорода, 2013г. </a:t>
            </a:r>
          </a:p>
          <a:p>
            <a:pPr marL="457200" indent="-457200">
              <a:lnSpc>
                <a:spcPts val="2300"/>
              </a:lnSpc>
              <a:spcBef>
                <a:spcPct val="0"/>
              </a:spcBef>
              <a:buFont typeface="Wingdings 2" pitchFamily="18" charset="2"/>
              <a:buAutoNum type="arabicPeriod"/>
            </a:pPr>
            <a:r>
              <a:rPr lang="ru-RU" sz="2000" smtClean="0">
                <a:solidFill>
                  <a:srgbClr val="3B1D15"/>
                </a:solidFill>
                <a:latin typeface="Times New Roman" pitchFamily="18" charset="0"/>
              </a:rPr>
              <a:t>Формирование универсальных учебных действий в основной школе: от действия к мысли. Система заданий: пособие для учителя под ред. А.Г. Асмолова.- 2-е изд. – М.: Просвещение, 2011г.</a:t>
            </a:r>
          </a:p>
          <a:p>
            <a:pPr marL="457200" indent="-457200">
              <a:lnSpc>
                <a:spcPts val="2300"/>
              </a:lnSpc>
              <a:spcBef>
                <a:spcPct val="0"/>
              </a:spcBef>
              <a:buFont typeface="Wingdings 2" pitchFamily="18" charset="2"/>
              <a:buAutoNum type="arabicPeriod"/>
            </a:pPr>
            <a:r>
              <a:rPr lang="ru-RU" sz="2000" smtClean="0">
                <a:solidFill>
                  <a:srgbClr val="3B1D15"/>
                </a:solidFill>
                <a:latin typeface="Times New Roman" pitchFamily="18" charset="0"/>
              </a:rPr>
              <a:t>Галеева Н.Л., Мельничук Н.Л. Сто приемов учебного успеха ученика…М.: Просвещение, 2007</a:t>
            </a:r>
          </a:p>
          <a:p>
            <a:pPr marL="457200" indent="-457200">
              <a:lnSpc>
                <a:spcPts val="2300"/>
              </a:lnSpc>
              <a:spcBef>
                <a:spcPct val="0"/>
              </a:spcBef>
              <a:buFont typeface="Wingdings 2" pitchFamily="18" charset="2"/>
              <a:buAutoNum type="arabicPeriod"/>
            </a:pPr>
            <a:r>
              <a:rPr lang="ru-RU" sz="2000" smtClean="0">
                <a:solidFill>
                  <a:srgbClr val="3B1D15"/>
                </a:solidFill>
                <a:latin typeface="Times New Roman" pitchFamily="18" charset="0"/>
              </a:rPr>
              <a:t>Критическое мышление и основы обучения и учения. </a:t>
            </a:r>
            <a:r>
              <a:rPr lang="ru-RU" sz="1800" smtClean="0">
                <a:latin typeface="Times New Roman" pitchFamily="18" charset="0"/>
                <a:hlinkClick r:id="rId2"/>
              </a:rPr>
              <a:t>collegy.ucoz.ru</a:t>
            </a:r>
            <a:r>
              <a:rPr lang="ru-RU" sz="1800" smtClean="0">
                <a:latin typeface="Times New Roman" pitchFamily="18" charset="0"/>
              </a:rPr>
              <a:t>›</a:t>
            </a:r>
            <a:r>
              <a:rPr lang="ru-RU" sz="1800" smtClean="0">
                <a:latin typeface="Times New Roman" pitchFamily="18" charset="0"/>
                <a:hlinkClick r:id="rId3"/>
              </a:rPr>
              <a:t>Каталог статей</a:t>
            </a:r>
            <a:r>
              <a:rPr lang="ru-RU" sz="1800" smtClean="0">
                <a:latin typeface="Times New Roman" pitchFamily="18" charset="0"/>
              </a:rPr>
              <a:t>›</a:t>
            </a:r>
            <a:r>
              <a:rPr lang="ru-RU" sz="1800" smtClean="0">
                <a:latin typeface="Times New Roman" pitchFamily="18" charset="0"/>
                <a:hlinkClick r:id="rId4"/>
              </a:rPr>
              <a:t>53-1-0-1146</a:t>
            </a:r>
            <a:r>
              <a:rPr lang="ru-RU" smtClean="0">
                <a:latin typeface="Times New Roman" pitchFamily="18" charset="0"/>
              </a:rPr>
              <a:t> </a:t>
            </a:r>
          </a:p>
          <a:p>
            <a:pPr marL="457200" indent="-457200">
              <a:lnSpc>
                <a:spcPts val="2300"/>
              </a:lnSpc>
              <a:spcBef>
                <a:spcPct val="0"/>
              </a:spcBef>
              <a:buFont typeface="Wingdings 2" pitchFamily="18" charset="2"/>
              <a:buAutoNum type="arabicPeriod"/>
            </a:pPr>
            <a:r>
              <a:rPr lang="ru-RU" sz="2000" smtClean="0">
                <a:latin typeface="Times New Roman" pitchFamily="18" charset="0"/>
              </a:rPr>
              <a:t>Галеева Н.Л. Управление ростом и реализацией профессиональных компетенций учителя в системе внутришкольной методической и экспериментальной деятельности. М., 2009</a:t>
            </a:r>
          </a:p>
          <a:p>
            <a:pPr marL="457200" indent="-457200">
              <a:lnSpc>
                <a:spcPts val="2300"/>
              </a:lnSpc>
              <a:spcBef>
                <a:spcPct val="0"/>
              </a:spcBef>
              <a:buFont typeface="Wingdings 2" pitchFamily="18" charset="2"/>
              <a:buAutoNum type="arabicPeriod"/>
            </a:pPr>
            <a:r>
              <a:rPr lang="ru-RU" sz="2000" smtClean="0">
                <a:latin typeface="Times New Roman" pitchFamily="18" charset="0"/>
              </a:rPr>
              <a:t>Федеральный государственный стандарт основного общего образования</a:t>
            </a:r>
            <a:endParaRPr lang="ru-RU" sz="2000" smtClean="0">
              <a:solidFill>
                <a:srgbClr val="3B1D15"/>
              </a:solidFill>
              <a:latin typeface="Times New Roman" pitchFamily="18" charset="0"/>
            </a:endParaRPr>
          </a:p>
          <a:p>
            <a:pPr marL="457200" indent="-457200">
              <a:lnSpc>
                <a:spcPts val="2300"/>
              </a:lnSpc>
              <a:spcBef>
                <a:spcPct val="0"/>
              </a:spcBef>
              <a:buFont typeface="Wingdings 2" pitchFamily="18" charset="2"/>
              <a:buAutoNum type="arabicPeriod"/>
            </a:pPr>
            <a:endParaRPr lang="ru-RU" sz="2000" smtClean="0">
              <a:solidFill>
                <a:srgbClr val="3B1D15"/>
              </a:solidFill>
              <a:latin typeface="Times New Roman" pitchFamily="18" charset="0"/>
            </a:endParaRPr>
          </a:p>
          <a:p>
            <a:pPr marL="457200" indent="-457200">
              <a:lnSpc>
                <a:spcPts val="2300"/>
              </a:lnSpc>
              <a:spcBef>
                <a:spcPct val="0"/>
              </a:spcBef>
              <a:buFont typeface="Wingdings 2" pitchFamily="18" charset="2"/>
              <a:buAutoNum type="arabicPeriod"/>
            </a:pPr>
            <a:endParaRPr lang="ru-RU" sz="2000" smtClean="0">
              <a:solidFill>
                <a:srgbClr val="3B1D15"/>
              </a:solidFill>
              <a:latin typeface="Times New Roman" pitchFamily="18" charset="0"/>
            </a:endParaRPr>
          </a:p>
          <a:p>
            <a:pPr marL="457200" indent="-457200">
              <a:lnSpc>
                <a:spcPts val="2300"/>
              </a:lnSpc>
              <a:spcBef>
                <a:spcPct val="0"/>
              </a:spcBef>
              <a:buFont typeface="Wingdings 2" pitchFamily="18" charset="2"/>
              <a:buAutoNum type="arabicPeriod"/>
            </a:pPr>
            <a:endParaRPr lang="ru-RU" smtClean="0"/>
          </a:p>
        </p:txBody>
      </p:sp>
      <p:sp>
        <p:nvSpPr>
          <p:cNvPr id="70660" name="AutoShape 4">
            <a:hlinkClick r:id="rId5" action="ppaction://hlinksldjump" highlightClick="1"/>
          </p:cNvPr>
          <p:cNvSpPr>
            <a:spLocks noChangeArrowheads="1"/>
          </p:cNvSpPr>
          <p:nvPr/>
        </p:nvSpPr>
        <p:spPr bwMode="auto">
          <a:xfrm>
            <a:off x="8027988" y="6092825"/>
            <a:ext cx="720725" cy="576263"/>
          </a:xfrm>
          <a:prstGeom prst="actionButtonHome">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bwMode="auto"/>
        <p:txBody>
          <a:bodyPr wrap="square" numCol="1" anchorCtr="0" compatLnSpc="1">
            <a:prstTxWarp prst="textNoShape">
              <a:avLst/>
            </a:prstTxWarp>
          </a:bodyPr>
          <a:lstStyle/>
          <a:p>
            <a:pPr algn="ctr" eaLnBrk="1" hangingPunct="1">
              <a:defRPr/>
            </a:pPr>
            <a:r>
              <a:rPr lang="ru-RU" smtClean="0"/>
              <a:t>ИСТОРИЧЕСКАЯ СПРАВКА</a:t>
            </a:r>
          </a:p>
        </p:txBody>
      </p:sp>
      <p:sp>
        <p:nvSpPr>
          <p:cNvPr id="57346" name="Rectangle 3"/>
          <p:cNvSpPr>
            <a:spLocks noGrp="1"/>
          </p:cNvSpPr>
          <p:nvPr>
            <p:ph type="body" idx="1"/>
          </p:nvPr>
        </p:nvSpPr>
        <p:spPr/>
        <p:txBody>
          <a:bodyPr/>
          <a:lstStyle/>
          <a:p>
            <a:pPr eaLnBrk="1" hangingPunct="1">
              <a:buFont typeface="Arial" charset="0"/>
              <a:buNone/>
            </a:pPr>
            <a:r>
              <a:rPr lang="ru-RU" sz="2000" smtClean="0"/>
              <a:t>   В начале 1896 г. французским физиком </a:t>
            </a:r>
            <a:r>
              <a:rPr lang="ru-RU" sz="2000" b="1" i="1" smtClean="0"/>
              <a:t>Анри Беккерелем </a:t>
            </a:r>
            <a:r>
              <a:rPr lang="ru-RU" sz="2000" smtClean="0"/>
              <a:t>(1852—1908) было обнаружено неизвестное ранее невидимое излучение сильной проникающей способности. С этого открытия началась новая эпоха в развитии научного знания.</a:t>
            </a:r>
          </a:p>
          <a:p>
            <a:pPr eaLnBrk="1" hangingPunct="1">
              <a:buFont typeface="Arial" charset="0"/>
              <a:buNone/>
            </a:pPr>
            <a:r>
              <a:rPr lang="ru-RU" sz="2000" smtClean="0"/>
              <a:t>   Исследуя рентгеновское излучение, Беккерель проводил экс­перименты с некоторыми веществами, в том числе с солями урана, и полагал, что под действием солнечных лучей уран испускает излучение, подобное рентгеновскому. На фотопластинку, завернутую в плотную бумагу, он положил крупинки урановой соли и выставил на солнечный свет. После проявления пластинка почернела как раз в тех местах, где лежала соль. Однажды ученый обнару­жил, что почернение пластинки происходит и в том случае, когда уран предварительно не освещался солнечным светом. Это означало, что уран самопроизвольно испускает какое-то излучение.</a:t>
            </a:r>
          </a:p>
        </p:txBody>
      </p:sp>
      <p:sp>
        <p:nvSpPr>
          <p:cNvPr id="57347" name="AutoShape 4">
            <a:hlinkClick r:id="rId2" action="ppaction://hlinksldjump" highlightClick="1"/>
          </p:cNvPr>
          <p:cNvSpPr>
            <a:spLocks noChangeArrowheads="1"/>
          </p:cNvSpPr>
          <p:nvPr/>
        </p:nvSpPr>
        <p:spPr bwMode="auto">
          <a:xfrm>
            <a:off x="8027988" y="6092825"/>
            <a:ext cx="720725" cy="576263"/>
          </a:xfrm>
          <a:prstGeom prst="actionButtonHome">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p:txBody>
          <a:bodyPr wrap="square" numCol="1" anchorCtr="0" compatLnSpc="1">
            <a:prstTxWarp prst="textNoShape">
              <a:avLst/>
            </a:prstTxWarp>
          </a:bodyPr>
          <a:lstStyle/>
          <a:p>
            <a:pPr algn="ctr" eaLnBrk="1" hangingPunct="1">
              <a:defRPr/>
            </a:pPr>
            <a:r>
              <a:rPr lang="ru-RU" smtClean="0"/>
              <a:t>ИСТОРИЧЕСКАЯ СПРАВКА</a:t>
            </a:r>
          </a:p>
        </p:txBody>
      </p:sp>
      <p:sp>
        <p:nvSpPr>
          <p:cNvPr id="39939" name="Rectangle 3"/>
          <p:cNvSpPr>
            <a:spLocks noGrp="1"/>
          </p:cNvSpPr>
          <p:nvPr>
            <p:ph type="body" idx="1"/>
          </p:nvPr>
        </p:nvSpPr>
        <p:spPr/>
        <p:txBody>
          <a:bodyPr/>
          <a:lstStyle/>
          <a:p>
            <a:pPr marL="0" indent="0" eaLnBrk="1" hangingPunct="1">
              <a:lnSpc>
                <a:spcPct val="90000"/>
              </a:lnSpc>
              <a:buFont typeface="Arial" charset="0"/>
              <a:buNone/>
              <a:defRPr/>
            </a:pPr>
            <a:r>
              <a:rPr lang="ru-RU" sz="1800" dirty="0" smtClean="0"/>
              <a:t>2. В 1899 г. Э. Резерфорд экспериментально обнаружил, что радиоактивное излучение имеет сложный состав. Опыт, поставленный Резерфордом, схематично представлен на рисунке. В толстостенный свинцовый сосуд, имеющий небольшое отверстие, помещалась крупинка радия. На выходящее из отверстия излучение действовало сильное магнитное поле, линии индукции которого перпендикулярны исходящему пучку. После проявления фотопластинки, расположенной напротив радиоактивного пучка, были обнаружены три пятна, а не одно, как ожидалось. Одно пятно располагалось в центре, строго напротив отверстия, два других - по разные стороны от центрального пятна. Поскольку два пучка отклонились в магнитном поле, значит, они представляют собой потоки противоположно заряженных частиц.</a:t>
            </a:r>
          </a:p>
          <a:p>
            <a:pPr eaLnBrk="1" hangingPunct="1">
              <a:lnSpc>
                <a:spcPct val="90000"/>
              </a:lnSpc>
              <a:buFont typeface="Arial" charset="0"/>
              <a:buNone/>
              <a:defRPr/>
            </a:pPr>
            <a:r>
              <a:rPr lang="ru-RU" sz="1800" dirty="0" smtClean="0"/>
              <a:t>   Положительно заряженные частицы назвали альфа-частицами, а соответствующее излучение  - </a:t>
            </a:r>
            <a:r>
              <a:rPr lang="ru-RU" sz="1800" i="1" dirty="0" smtClean="0"/>
              <a:t>а-излучением; </a:t>
            </a:r>
            <a:r>
              <a:rPr lang="ru-RU" sz="1800" dirty="0" smtClean="0"/>
              <a:t>отрицательно заряженные частицы были названы бета-частицами, а излучение  - б</a:t>
            </a:r>
            <a:r>
              <a:rPr lang="ru-RU" sz="1800" i="1" dirty="0" smtClean="0"/>
              <a:t>ета-излучением. </a:t>
            </a:r>
            <a:r>
              <a:rPr lang="ru-RU" sz="1800" dirty="0" smtClean="0"/>
              <a:t>Природа третьего, нейтрального излучения, на которое не действовало магнитное поле, была выявлена годом позже. Его назвали гамма-излучением.</a:t>
            </a:r>
          </a:p>
        </p:txBody>
      </p:sp>
      <p:sp>
        <p:nvSpPr>
          <p:cNvPr id="58371" name="AutoShape 4">
            <a:hlinkClick r:id="rId2" action="ppaction://hlinksldjump" highlightClick="1"/>
          </p:cNvPr>
          <p:cNvSpPr>
            <a:spLocks noChangeArrowheads="1"/>
          </p:cNvSpPr>
          <p:nvPr/>
        </p:nvSpPr>
        <p:spPr bwMode="auto">
          <a:xfrm>
            <a:off x="7740650" y="6092825"/>
            <a:ext cx="1008063" cy="576263"/>
          </a:xfrm>
          <a:prstGeom prst="actionButtonHome">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404813"/>
            <a:ext cx="8229600" cy="990600"/>
          </a:xfrm>
        </p:spPr>
        <p:txBody>
          <a:bodyPr/>
          <a:lstStyle/>
          <a:p>
            <a:pPr algn="ctr" eaLnBrk="1" hangingPunct="1">
              <a:defRPr/>
            </a:pPr>
            <a:r>
              <a:rPr lang="ru-RU" b="1" dirty="0" smtClean="0"/>
              <a:t>ФГОС ООО</a:t>
            </a:r>
            <a:endParaRPr lang="ru-RU" b="1" dirty="0"/>
          </a:p>
        </p:txBody>
      </p:sp>
      <p:graphicFrame>
        <p:nvGraphicFramePr>
          <p:cNvPr id="8" name="Объект 7"/>
          <p:cNvGraphicFramePr>
            <a:graphicFrameLocks noGrp="1"/>
          </p:cNvGraphicFramePr>
          <p:nvPr>
            <p:ph idx="1"/>
          </p:nvPr>
        </p:nvGraphicFramePr>
        <p:xfrm>
          <a:off x="457200" y="1340768"/>
          <a:ext cx="8229600" cy="5136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Рисунок 4" descr="undefined"/>
          <p:cNvPicPr>
            <a:picLocks noChangeAspect="1" noChangeArrowheads="1"/>
          </p:cNvPicPr>
          <p:nvPr/>
        </p:nvPicPr>
        <p:blipFill>
          <a:blip r:embed="rId2"/>
          <a:srcRect/>
          <a:stretch>
            <a:fillRect/>
          </a:stretch>
        </p:blipFill>
        <p:spPr bwMode="auto">
          <a:xfrm>
            <a:off x="1835150" y="1052513"/>
            <a:ext cx="4608513" cy="5472112"/>
          </a:xfrm>
          <a:prstGeom prst="rect">
            <a:avLst/>
          </a:prstGeom>
          <a:noFill/>
          <a:ln w="9525">
            <a:noFill/>
            <a:miter lim="800000"/>
            <a:headEnd/>
            <a:tailEnd/>
          </a:ln>
        </p:spPr>
      </p:pic>
      <p:sp>
        <p:nvSpPr>
          <p:cNvPr id="59394" name="AutoShape 4">
            <a:hlinkClick r:id="rId3" action="ppaction://hlinksldjump" highlightClick="1"/>
          </p:cNvPr>
          <p:cNvSpPr>
            <a:spLocks noChangeArrowheads="1"/>
          </p:cNvSpPr>
          <p:nvPr/>
        </p:nvSpPr>
        <p:spPr bwMode="auto">
          <a:xfrm>
            <a:off x="7740650" y="6092825"/>
            <a:ext cx="1008063" cy="576263"/>
          </a:xfrm>
          <a:prstGeom prst="actionButtonHome">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hangingPunct="1">
              <a:defRPr/>
            </a:pPr>
            <a:r>
              <a:rPr lang="ru-RU" dirty="0" smtClean="0"/>
              <a:t>ПРИМЕРНАЯ ПРОГРАММА</a:t>
            </a:r>
            <a:br>
              <a:rPr lang="ru-RU" dirty="0" smtClean="0"/>
            </a:br>
            <a:r>
              <a:rPr lang="ru-RU" dirty="0" smtClean="0"/>
              <a:t>ПО ФИЗИКЕ</a:t>
            </a:r>
            <a:endParaRPr lang="ru-RU" dirty="0"/>
          </a:p>
        </p:txBody>
      </p:sp>
      <p:graphicFrame>
        <p:nvGraphicFramePr>
          <p:cNvPr id="5" name="Схема 4"/>
          <p:cNvGraphicFramePr/>
          <p:nvPr/>
        </p:nvGraphicFramePr>
        <p:xfrm>
          <a:off x="251520" y="1772816"/>
          <a:ext cx="864096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b="1" dirty="0" smtClean="0"/>
              <a:t>ИТОГОВАЯ  АТТЕСТАЦИЯ</a:t>
            </a:r>
            <a:endParaRPr lang="ru-RU" b="1" dirty="0"/>
          </a:p>
        </p:txBody>
      </p:sp>
      <p:graphicFrame>
        <p:nvGraphicFramePr>
          <p:cNvPr id="6" name="Схема 5"/>
          <p:cNvGraphicFramePr/>
          <p:nvPr/>
        </p:nvGraphicFramePr>
        <p:xfrm>
          <a:off x="395536" y="1484784"/>
          <a:ext cx="856895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92163"/>
            <a:ext cx="2139950" cy="1262062"/>
          </a:xfrm>
        </p:spPr>
        <p:txBody>
          <a:bodyPr/>
          <a:lstStyle/>
          <a:p>
            <a:pPr algn="ctr" eaLnBrk="1" fontAlgn="auto" hangingPunct="1">
              <a:spcAft>
                <a:spcPts val="0"/>
              </a:spcAft>
              <a:defRPr/>
            </a:pPr>
            <a:r>
              <a:rPr lang="ru-RU" sz="4800" b="1" dirty="0" smtClean="0"/>
              <a:t>ЕГЭ</a:t>
            </a:r>
            <a:endParaRPr lang="ru-RU" sz="4800" b="1" dirty="0"/>
          </a:p>
        </p:txBody>
      </p:sp>
      <p:sp>
        <p:nvSpPr>
          <p:cNvPr id="3" name="Объект 2"/>
          <p:cNvSpPr>
            <a:spLocks noGrp="1"/>
          </p:cNvSpPr>
          <p:nvPr>
            <p:ph idx="1"/>
          </p:nvPr>
        </p:nvSpPr>
        <p:spPr>
          <a:xfrm>
            <a:off x="2971800" y="792163"/>
            <a:ext cx="5715000" cy="5578475"/>
          </a:xfrm>
        </p:spPr>
        <p:txBody>
          <a:bodyPr rtlCol="0">
            <a:normAutofit fontScale="77500" lnSpcReduction="20000"/>
          </a:bodyPr>
          <a:lstStyle/>
          <a:p>
            <a:pPr marL="0" indent="0" algn="just" eaLnBrk="1" fontAlgn="auto" hangingPunct="1">
              <a:spcAft>
                <a:spcPts val="0"/>
              </a:spcAft>
              <a:buFont typeface="Arial" pitchFamily="34" charset="0"/>
              <a:buNone/>
              <a:defRPr/>
            </a:pPr>
            <a:endParaRPr lang="ru-RU" dirty="0"/>
          </a:p>
          <a:p>
            <a:pPr marL="0" indent="0" algn="just" eaLnBrk="1" fontAlgn="auto" hangingPunct="1">
              <a:spcAft>
                <a:spcPts val="0"/>
              </a:spcAft>
              <a:buFont typeface="Arial" pitchFamily="34" charset="0"/>
              <a:buNone/>
              <a:defRPr/>
            </a:pPr>
            <a:r>
              <a:rPr lang="ru-RU" dirty="0" smtClean="0"/>
              <a:t> </a:t>
            </a:r>
            <a:r>
              <a:rPr lang="ru-RU" dirty="0" smtClean="0">
                <a:solidFill>
                  <a:schemeClr val="accent6">
                    <a:lumMod val="75000"/>
                  </a:schemeClr>
                </a:solidFill>
              </a:rPr>
              <a:t>«…</a:t>
            </a:r>
            <a:r>
              <a:rPr lang="en-US" dirty="0" smtClean="0">
                <a:solidFill>
                  <a:schemeClr val="accent6">
                    <a:lumMod val="75000"/>
                  </a:schemeClr>
                </a:solidFill>
              </a:rPr>
              <a:t>Умения </a:t>
            </a:r>
            <a:r>
              <a:rPr lang="en-US" dirty="0">
                <a:solidFill>
                  <a:schemeClr val="accent6">
                    <a:lumMod val="75000"/>
                  </a:schemeClr>
                </a:solidFill>
              </a:rPr>
              <a:t>по работе с информацией физического содержания проверяются </a:t>
            </a:r>
            <a:r>
              <a:rPr lang="en-US" dirty="0" smtClean="0">
                <a:solidFill>
                  <a:schemeClr val="accent6">
                    <a:lumMod val="75000"/>
                  </a:schemeClr>
                </a:solidFill>
              </a:rPr>
              <a:t>в</a:t>
            </a:r>
            <a:r>
              <a:rPr lang="ru-RU" dirty="0">
                <a:solidFill>
                  <a:schemeClr val="accent6">
                    <a:lumMod val="75000"/>
                  </a:schemeClr>
                </a:solidFill>
              </a:rPr>
              <a:t> </a:t>
            </a:r>
            <a:r>
              <a:rPr lang="en-US" dirty="0" smtClean="0">
                <a:solidFill>
                  <a:schemeClr val="accent6">
                    <a:lumMod val="75000"/>
                  </a:schemeClr>
                </a:solidFill>
              </a:rPr>
              <a:t>тесте </a:t>
            </a:r>
            <a:r>
              <a:rPr lang="en-US" dirty="0">
                <a:solidFill>
                  <a:schemeClr val="accent6">
                    <a:lumMod val="75000"/>
                  </a:schemeClr>
                </a:solidFill>
              </a:rPr>
              <a:t>не специальными заданиями</a:t>
            </a:r>
            <a:r>
              <a:rPr lang="ru-RU" dirty="0">
                <a:solidFill>
                  <a:schemeClr val="accent6">
                    <a:lumMod val="75000"/>
                  </a:schemeClr>
                </a:solidFill>
              </a:rPr>
              <a:t> (</a:t>
            </a:r>
            <a:r>
              <a:rPr lang="en-US" dirty="0">
                <a:solidFill>
                  <a:schemeClr val="accent6">
                    <a:lumMod val="75000"/>
                  </a:schemeClr>
                </a:solidFill>
              </a:rPr>
              <a:t>как сделано в экзамене </a:t>
            </a:r>
            <a:r>
              <a:rPr lang="en-US" dirty="0" smtClean="0">
                <a:solidFill>
                  <a:schemeClr val="accent6">
                    <a:lumMod val="75000"/>
                  </a:schemeClr>
                </a:solidFill>
              </a:rPr>
              <a:t>для</a:t>
            </a:r>
            <a:r>
              <a:rPr lang="ru-RU" dirty="0">
                <a:solidFill>
                  <a:schemeClr val="accent6">
                    <a:lumMod val="75000"/>
                  </a:schemeClr>
                </a:solidFill>
              </a:rPr>
              <a:t> </a:t>
            </a:r>
            <a:r>
              <a:rPr lang="en-US" dirty="0" smtClean="0">
                <a:solidFill>
                  <a:schemeClr val="accent6">
                    <a:lumMod val="75000"/>
                  </a:schemeClr>
                </a:solidFill>
              </a:rPr>
              <a:t>государственной</a:t>
            </a:r>
            <a:r>
              <a:rPr lang="ru-RU" dirty="0">
                <a:solidFill>
                  <a:schemeClr val="accent6">
                    <a:lumMod val="75000"/>
                  </a:schemeClr>
                </a:solidFill>
              </a:rPr>
              <a:t> </a:t>
            </a:r>
            <a:r>
              <a:rPr lang="ru-RU" dirty="0" smtClean="0">
                <a:solidFill>
                  <a:schemeClr val="accent6">
                    <a:lumMod val="75000"/>
                  </a:schemeClr>
                </a:solidFill>
              </a:rPr>
              <a:t>(</a:t>
            </a:r>
            <a:r>
              <a:rPr lang="en-US" dirty="0">
                <a:solidFill>
                  <a:schemeClr val="accent6">
                    <a:lumMod val="75000"/>
                  </a:schemeClr>
                </a:solidFill>
              </a:rPr>
              <a:t>итоговой</a:t>
            </a:r>
            <a:r>
              <a:rPr lang="ru-RU" dirty="0">
                <a:solidFill>
                  <a:schemeClr val="accent6">
                    <a:lumMod val="75000"/>
                  </a:schemeClr>
                </a:solidFill>
              </a:rPr>
              <a:t>) </a:t>
            </a:r>
            <a:r>
              <a:rPr lang="en-US" dirty="0">
                <a:solidFill>
                  <a:schemeClr val="accent6">
                    <a:lumMod val="75000"/>
                  </a:schemeClr>
                </a:solidFill>
              </a:rPr>
              <a:t>аттестации за курс основной школы</a:t>
            </a:r>
            <a:r>
              <a:rPr lang="ru-RU" dirty="0">
                <a:solidFill>
                  <a:schemeClr val="accent6">
                    <a:lumMod val="75000"/>
                  </a:schemeClr>
                </a:solidFill>
              </a:rPr>
              <a:t>), </a:t>
            </a:r>
            <a:r>
              <a:rPr lang="en-US" dirty="0">
                <a:solidFill>
                  <a:schemeClr val="accent6">
                    <a:lumMod val="75000"/>
                  </a:schemeClr>
                </a:solidFill>
              </a:rPr>
              <a:t>а опосредованно при </a:t>
            </a:r>
            <a:r>
              <a:rPr lang="en-US" dirty="0" smtClean="0">
                <a:solidFill>
                  <a:schemeClr val="accent6">
                    <a:lumMod val="75000"/>
                  </a:schemeClr>
                </a:solidFill>
              </a:rPr>
              <a:t>использовании</a:t>
            </a:r>
            <a:r>
              <a:rPr lang="ru-RU" dirty="0">
                <a:solidFill>
                  <a:schemeClr val="accent6">
                    <a:lumMod val="75000"/>
                  </a:schemeClr>
                </a:solidFill>
              </a:rPr>
              <a:t> </a:t>
            </a:r>
            <a:r>
              <a:rPr lang="en-US" dirty="0" smtClean="0">
                <a:solidFill>
                  <a:schemeClr val="accent6">
                    <a:lumMod val="75000"/>
                  </a:schemeClr>
                </a:solidFill>
              </a:rPr>
              <a:t>различных</a:t>
            </a:r>
            <a:r>
              <a:rPr lang="ru-RU" dirty="0" smtClean="0">
                <a:solidFill>
                  <a:schemeClr val="accent6">
                    <a:lumMod val="75000"/>
                  </a:schemeClr>
                </a:solidFill>
              </a:rPr>
              <a:t> </a:t>
            </a:r>
            <a:r>
              <a:rPr lang="en-US" dirty="0" smtClean="0">
                <a:solidFill>
                  <a:schemeClr val="accent6">
                    <a:lumMod val="75000"/>
                  </a:schemeClr>
                </a:solidFill>
              </a:rPr>
              <a:t>способов </a:t>
            </a:r>
            <a:r>
              <a:rPr lang="en-US" dirty="0">
                <a:solidFill>
                  <a:schemeClr val="accent6">
                    <a:lumMod val="75000"/>
                  </a:schemeClr>
                </a:solidFill>
              </a:rPr>
              <a:t>представления информации в текстах заданий или дистракторах</a:t>
            </a:r>
            <a:r>
              <a:rPr lang="ru-RU" dirty="0" smtClean="0">
                <a:solidFill>
                  <a:schemeClr val="accent6">
                    <a:lumMod val="75000"/>
                  </a:schemeClr>
                </a:solidFill>
              </a:rPr>
              <a:t>. </a:t>
            </a:r>
            <a:r>
              <a:rPr lang="en-US" dirty="0" smtClean="0">
                <a:solidFill>
                  <a:schemeClr val="accent6">
                    <a:lumMod val="75000"/>
                  </a:schemeClr>
                </a:solidFill>
              </a:rPr>
              <a:t>Поэтому </a:t>
            </a:r>
            <a:r>
              <a:rPr lang="en-US" dirty="0">
                <a:solidFill>
                  <a:schemeClr val="accent6">
                    <a:lumMod val="75000"/>
                  </a:schemeClr>
                </a:solidFill>
              </a:rPr>
              <a:t>каждый вариант КИМ содержит большое количество различных графиков</a:t>
            </a:r>
            <a:r>
              <a:rPr lang="ru-RU" dirty="0" smtClean="0">
                <a:solidFill>
                  <a:schemeClr val="accent6">
                    <a:lumMod val="75000"/>
                  </a:schemeClr>
                </a:solidFill>
              </a:rPr>
              <a:t>, </a:t>
            </a:r>
            <a:r>
              <a:rPr lang="en-US" dirty="0" smtClean="0">
                <a:solidFill>
                  <a:schemeClr val="accent6">
                    <a:lumMod val="75000"/>
                  </a:schemeClr>
                </a:solidFill>
              </a:rPr>
              <a:t>электрические </a:t>
            </a:r>
            <a:r>
              <a:rPr lang="en-US" dirty="0">
                <a:solidFill>
                  <a:schemeClr val="accent6">
                    <a:lumMod val="75000"/>
                  </a:schemeClr>
                </a:solidFill>
              </a:rPr>
              <a:t>или оптические схемы</a:t>
            </a:r>
            <a:r>
              <a:rPr lang="ru-RU" dirty="0">
                <a:solidFill>
                  <a:schemeClr val="accent6">
                    <a:lumMod val="75000"/>
                  </a:schemeClr>
                </a:solidFill>
              </a:rPr>
              <a:t>, </a:t>
            </a:r>
            <a:r>
              <a:rPr lang="en-US" dirty="0">
                <a:solidFill>
                  <a:schemeClr val="accent6">
                    <a:lumMod val="75000"/>
                  </a:schemeClr>
                </a:solidFill>
              </a:rPr>
              <a:t>таблицы</a:t>
            </a:r>
            <a:r>
              <a:rPr lang="ru-RU" dirty="0">
                <a:solidFill>
                  <a:schemeClr val="accent6">
                    <a:lumMod val="75000"/>
                  </a:schemeClr>
                </a:solidFill>
              </a:rPr>
              <a:t>, </a:t>
            </a:r>
            <a:r>
              <a:rPr lang="en-US" dirty="0">
                <a:solidFill>
                  <a:schemeClr val="accent6">
                    <a:lumMod val="75000"/>
                  </a:schemeClr>
                </a:solidFill>
              </a:rPr>
              <a:t>схематичные </a:t>
            </a:r>
            <a:r>
              <a:rPr lang="en-US" dirty="0" smtClean="0">
                <a:solidFill>
                  <a:schemeClr val="accent6">
                    <a:lumMod val="75000"/>
                  </a:schemeClr>
                </a:solidFill>
              </a:rPr>
              <a:t>рисунки</a:t>
            </a:r>
            <a:r>
              <a:rPr lang="ru-RU" dirty="0" smtClean="0">
                <a:solidFill>
                  <a:schemeClr val="accent6">
                    <a:lumMod val="75000"/>
                  </a:schemeClr>
                </a:solidFill>
              </a:rPr>
              <a:t>».</a:t>
            </a:r>
            <a:endParaRPr lang="ru-RU" dirty="0">
              <a:solidFill>
                <a:schemeClr val="accent6">
                  <a:lumMod val="75000"/>
                </a:schemeClr>
              </a:solidFill>
            </a:endParaRPr>
          </a:p>
        </p:txBody>
      </p:sp>
      <p:sp>
        <p:nvSpPr>
          <p:cNvPr id="24579" name="Текст 7"/>
          <p:cNvSpPr>
            <a:spLocks noGrp="1"/>
          </p:cNvSpPr>
          <p:nvPr>
            <p:ph type="body" sz="half" idx="2"/>
          </p:nvPr>
        </p:nvSpPr>
        <p:spPr>
          <a:xfrm>
            <a:off x="179388" y="2130425"/>
            <a:ext cx="2417762" cy="4243388"/>
          </a:xfrm>
        </p:spPr>
        <p:txBody>
          <a:bodyPr/>
          <a:lstStyle/>
          <a:p>
            <a:pPr eaLnBrk="1" hangingPunct="1"/>
            <a:r>
              <a:rPr lang="ru-RU" sz="2000" b="1" i="1" u="sng" smtClean="0">
                <a:solidFill>
                  <a:srgbClr val="002060"/>
                </a:solidFill>
              </a:rPr>
              <a:t>Демидова М.Ю. </a:t>
            </a:r>
            <a:endParaRPr lang="ru-RU" sz="2000" u="sng" smtClean="0"/>
          </a:p>
          <a:p>
            <a:pPr eaLnBrk="1" hangingPunct="1"/>
            <a:r>
              <a:rPr lang="ru-RU" sz="1800" smtClean="0">
                <a:solidFill>
                  <a:srgbClr val="C00000"/>
                </a:solidFill>
              </a:rPr>
              <a:t>Методические рекомендации по некоторым аспектам совершенствования преподавания физики</a:t>
            </a:r>
          </a:p>
          <a:p>
            <a:pPr eaLnBrk="1" hangingPunct="1"/>
            <a:r>
              <a:rPr lang="ru-RU" sz="1800" smtClean="0">
                <a:solidFill>
                  <a:srgbClr val="C00000"/>
                </a:solidFill>
              </a:rPr>
              <a:t>(на основе анализа типичных затруднений при выполнении заданий ЕГЭ</a:t>
            </a:r>
          </a:p>
          <a:p>
            <a:pPr eaLnBrk="1" hangingPunct="1"/>
            <a:endParaRPr lang="ru-RU" smtClean="0"/>
          </a:p>
        </p:txBody>
      </p:sp>
      <p:sp>
        <p:nvSpPr>
          <p:cNvPr id="24580" name="Объект 3"/>
          <p:cNvSpPr>
            <a:spLocks noGrp="1"/>
          </p:cNvSpPr>
          <p:nvPr>
            <p:ph sz="half" idx="4294967295"/>
          </p:nvPr>
        </p:nvSpPr>
        <p:spPr>
          <a:xfrm>
            <a:off x="5105400" y="1673225"/>
            <a:ext cx="4038600" cy="4718050"/>
          </a:xfrm>
        </p:spPr>
        <p:txBody>
          <a:bodyPr/>
          <a:lstStyle/>
          <a:p>
            <a:pPr eaLnBrk="1" hangingPunct="1"/>
            <a:endParaRPr lang="ru-RU" smtClean="0"/>
          </a:p>
          <a:p>
            <a:pPr eaLnBrk="1" hangingPunct="1">
              <a:buFont typeface="Arial" charset="0"/>
              <a:buNone/>
            </a:pPr>
            <a:endParaRPr lang="ru-RU" smtClean="0"/>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pPr algn="ctr" eaLnBrk="1" fontAlgn="auto" hangingPunct="1">
              <a:spcAft>
                <a:spcPts val="0"/>
              </a:spcAft>
              <a:defRPr/>
            </a:pPr>
            <a:r>
              <a:rPr lang="ru-RU" b="1" dirty="0" smtClean="0"/>
              <a:t>ПРОТИВОРЕЧИЕ</a:t>
            </a:r>
            <a:endParaRPr lang="ru-RU" b="1" dirty="0"/>
          </a:p>
        </p:txBody>
      </p:sp>
      <p:graphicFrame>
        <p:nvGraphicFramePr>
          <p:cNvPr id="9" name="Объект 8"/>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239838"/>
          </a:xfrm>
        </p:spPr>
        <p:txBody>
          <a:bodyPr>
            <a:normAutofit fontScale="90000"/>
          </a:bodyPr>
          <a:lstStyle/>
          <a:p>
            <a:pPr algn="ctr" eaLnBrk="1" fontAlgn="auto" hangingPunct="1">
              <a:spcAft>
                <a:spcPts val="0"/>
              </a:spcAft>
              <a:defRPr/>
            </a:pPr>
            <a:r>
              <a:rPr lang="ru-RU" b="1" dirty="0" smtClean="0"/>
              <a:t>ЦЕЛЬ </a:t>
            </a:r>
            <a:br>
              <a:rPr lang="ru-RU" b="1" dirty="0" smtClean="0"/>
            </a:br>
            <a:r>
              <a:rPr lang="ru-RU" b="1" dirty="0" smtClean="0"/>
              <a:t>МЕТОДИЧЕСКОЙ РАЗРАБОТКИ </a:t>
            </a:r>
            <a:endParaRPr lang="ru-RU" b="1" dirty="0"/>
          </a:p>
        </p:txBody>
      </p:sp>
      <p:sp>
        <p:nvSpPr>
          <p:cNvPr id="26626" name="Объект 2"/>
          <p:cNvSpPr>
            <a:spLocks noGrp="1"/>
          </p:cNvSpPr>
          <p:nvPr>
            <p:ph idx="1"/>
          </p:nvPr>
        </p:nvSpPr>
        <p:spPr>
          <a:xfrm>
            <a:off x="468313" y="2060575"/>
            <a:ext cx="8229600" cy="4445000"/>
          </a:xfrm>
        </p:spPr>
        <p:txBody>
          <a:bodyPr/>
          <a:lstStyle/>
          <a:p>
            <a:pPr marL="0" indent="0" algn="just" eaLnBrk="1" hangingPunct="1">
              <a:buFont typeface="Arial" charset="0"/>
              <a:buNone/>
            </a:pPr>
            <a:r>
              <a:rPr lang="ru-RU" smtClean="0"/>
              <a:t>Дать методические рекомендации по включению в урок заданий, направленных на формирование и развитие компонентов  информационных умений</a:t>
            </a:r>
          </a:p>
          <a:p>
            <a:pPr marL="0" indent="0" eaLnBrk="1" hangingPunct="1">
              <a:buFont typeface="Arial" charset="0"/>
              <a:buNone/>
            </a:pPr>
            <a:endParaRPr lang="ru-RU" smtClean="0"/>
          </a:p>
          <a:p>
            <a:pPr marL="0" indent="0" eaLnBrk="1" hangingPunct="1">
              <a:buFont typeface="Arial" charset="0"/>
              <a:buNone/>
            </a:pPr>
            <a:endParaRPr lang="ru-RU" smtClean="0"/>
          </a:p>
        </p:txBody>
      </p:sp>
      <p:graphicFrame>
        <p:nvGraphicFramePr>
          <p:cNvPr id="4" name="Схема 3"/>
          <p:cNvGraphicFramePr/>
          <p:nvPr/>
        </p:nvGraphicFramePr>
        <p:xfrm>
          <a:off x="1907704" y="3356992"/>
          <a:ext cx="4871864" cy="3240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2413a1cd273251ebb1699579f63e77955bfe9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3231</TotalTime>
  <Words>1324</Words>
  <Application>Microsoft Office PowerPoint</Application>
  <PresentationFormat>Экран (4:3)</PresentationFormat>
  <Paragraphs>216</Paragraphs>
  <Slides>40</Slides>
  <Notes>2</Notes>
  <HiddenSlides>0</HiddenSlides>
  <MMClips>0</MMClips>
  <ScaleCrop>false</ScaleCrop>
  <HeadingPairs>
    <vt:vector size="8" baseType="variant">
      <vt:variant>
        <vt:lpstr>Использованные шрифты</vt:lpstr>
      </vt:variant>
      <vt:variant>
        <vt:i4>5</vt:i4>
      </vt:variant>
      <vt:variant>
        <vt:lpstr>Шаблон оформления</vt:lpstr>
      </vt:variant>
      <vt:variant>
        <vt:i4>5</vt:i4>
      </vt:variant>
      <vt:variant>
        <vt:lpstr>Внедренные серверы OLE</vt:lpstr>
      </vt:variant>
      <vt:variant>
        <vt:i4>1</vt:i4>
      </vt:variant>
      <vt:variant>
        <vt:lpstr>Заголовки слайдов</vt:lpstr>
      </vt:variant>
      <vt:variant>
        <vt:i4>40</vt:i4>
      </vt:variant>
    </vt:vector>
  </HeadingPairs>
  <TitlesOfParts>
    <vt:vector size="51" baseType="lpstr">
      <vt:lpstr>Arial</vt:lpstr>
      <vt:lpstr>Calibri</vt:lpstr>
      <vt:lpstr>Times New Roman</vt:lpstr>
      <vt:lpstr>+mj-lt</vt:lpstr>
      <vt:lpstr>Wingdings 2</vt:lpstr>
      <vt:lpstr>Ясность</vt:lpstr>
      <vt:lpstr>Ясность</vt:lpstr>
      <vt:lpstr>Ясность</vt:lpstr>
      <vt:lpstr>Ясность</vt:lpstr>
      <vt:lpstr>Ясность</vt:lpstr>
      <vt:lpstr>Диаграмма Microsoft Excel</vt:lpstr>
      <vt:lpstr>ФОРМИРОВАНИЕ ИНФОРМАЦИОННОЙ КОМПЕТЕНЦИИ УЧАЩИХСЯ ПРИ ИЗУЧЕНИИ ТЕМЫ  «ЭЛЕМЕНТЫ КВАНТОВОЙ ФИЗИКИ» 9 КЛАСС</vt:lpstr>
      <vt:lpstr>ПОЯСНИТЕЛЬНАЯ ЗАПИСКА</vt:lpstr>
      <vt:lpstr>ПОЯСНИТЕЛЬНАЯ ЗАПИСКА</vt:lpstr>
      <vt:lpstr>ФГОС ООО</vt:lpstr>
      <vt:lpstr>ПРИМЕРНАЯ ПРОГРАММА ПО ФИЗИКЕ</vt:lpstr>
      <vt:lpstr>ИТОГОВАЯ  АТТЕСТАЦИЯ</vt:lpstr>
      <vt:lpstr>ЕГЭ</vt:lpstr>
      <vt:lpstr>ПРОТИВОРЕЧИЕ</vt:lpstr>
      <vt:lpstr>ЦЕЛЬ  МЕТОДИЧЕСКОЙ РАЗРАБОТКИ </vt:lpstr>
      <vt:lpstr>ЭЛЕМЕНТЫ КВАНТОВОЙ ФИЗИКИ</vt:lpstr>
      <vt:lpstr>ПЛАНИРУЕМЫЕ РЕЗУЛЬТАТЫ</vt:lpstr>
      <vt:lpstr>ПЛАНИРУЕМЫЕ РЕЗУЛЬТАТЫ</vt:lpstr>
      <vt:lpstr>ПЛАНИРУЕМЫЕ РЕЗУЛЬТАТЫ</vt:lpstr>
      <vt:lpstr>ПЛАНИРУЕМЫЕ РЕЗУЛЬТАТЫ</vt:lpstr>
      <vt:lpstr>ЭЛЕМЕНТЫ КВАНТОВОЙ ФИЗИКИ</vt:lpstr>
      <vt:lpstr>Возможности развития информационных умений </vt:lpstr>
      <vt:lpstr>Возможности развития информационных умений </vt:lpstr>
      <vt:lpstr>Возможности развития информационных умений </vt:lpstr>
      <vt:lpstr>Психологические особенности обучающихся</vt:lpstr>
      <vt:lpstr>МЕТОДЫ, ТЕХНОЛОГИИ, ПРИЕМЫ</vt:lpstr>
      <vt:lpstr>ПОУРОЧНОЕ  ПЛАНРОВАНИЕ УМК ПУРЫШЕВОЙ Н.С., ВАЖЕЕВСКОЙ Н.Е.</vt:lpstr>
      <vt:lpstr>МОТИВАЦИЯ К УЧЕБНОЙ ДЕЯТЕЛЬНОСТИ</vt:lpstr>
      <vt:lpstr>АКТУАЛИЗАЦИЯ ЗНАНИЙ</vt:lpstr>
      <vt:lpstr>ПОСТАНОВКА УЧЕБНОЙ ЗАДАЧИ</vt:lpstr>
      <vt:lpstr>ПОЛУЧЕНИЕ НОВОГО ЗНАНИЯ</vt:lpstr>
      <vt:lpstr>ПОЛУЧЕНИЕ НОВОГО ЗНАНИЯ</vt:lpstr>
      <vt:lpstr>ПРОВЕРКА УСВОЕНИЯ</vt:lpstr>
      <vt:lpstr>ЗАКРЕПЛЕНИЕ</vt:lpstr>
      <vt:lpstr>ДОМАШНЕЕ ЗАДАНИЕ</vt:lpstr>
      <vt:lpstr>ОБОБЩЕНИЕ, РЕФЛЕКСИЯ</vt:lpstr>
      <vt:lpstr>ДЕЛЕНИЕ ЯДЕР.  ЦЕПНАЯ ЯДЕРНАЯ РЕАКЦИЯ</vt:lpstr>
      <vt:lpstr>Актуализация и постановка задачи</vt:lpstr>
      <vt:lpstr>ПОЛУЧЕНИЕ НОВОГО ЗНАНИЯ</vt:lpstr>
      <vt:lpstr>ПОЛУЧЕНИЕ НОВОГО ЗНАНИЯ</vt:lpstr>
      <vt:lpstr>Слайд 35</vt:lpstr>
      <vt:lpstr>РЕЗУЛЬТАТЫ ИТОГОВОЙ АТТЕСТАЦИИ</vt:lpstr>
      <vt:lpstr>Список литературы</vt:lpstr>
      <vt:lpstr>ИСТОРИЧЕСКАЯ СПРАВКА</vt:lpstr>
      <vt:lpstr>ИСТОРИЧЕСКАЯ СПРАВКА</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информационной компетенции учащихся при изучении темы  «Квантовые явления» 9 класс</dc:title>
  <dc:creator>Natalya</dc:creator>
  <cp:lastModifiedBy>User</cp:lastModifiedBy>
  <cp:revision>166</cp:revision>
  <dcterms:created xsi:type="dcterms:W3CDTF">2014-02-05T09:48:28Z</dcterms:created>
  <dcterms:modified xsi:type="dcterms:W3CDTF">2014-02-13T08:54:25Z</dcterms:modified>
</cp:coreProperties>
</file>