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663300"/>
    <a:srgbClr val="FF99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FFFFF">
              <a:alpha val="10001"/>
            </a:srgbClr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38DDD98-EFC8-4475-BD27-891CC0DF83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EF4518-24EA-47E5-B965-EF3579133B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C4180-05EA-4127-A767-44CA68A5C4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CD529-ED65-4D28-AC3D-00256A0E86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525A09-3605-4871-8CFF-6E5E1CFAE5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263BF-2CB7-4DB2-B7D3-F73CDF98D3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5BD73-BFFC-4C00-AB98-68D7A6B908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02E88-8352-4E1C-8D78-4E1CDD7DF9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356430-AB60-45A0-B2F3-62347588E2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31365-AC76-40D4-B1CE-89EEDDD753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728C20-F9F7-4DFC-AA30-FE5E57B0A2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1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0AB9035B-C0B3-4C58-A4BD-58841BBE051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000240"/>
            <a:ext cx="6400800" cy="3638560"/>
          </a:xfrm>
        </p:spPr>
        <p:txBody>
          <a:bodyPr/>
          <a:lstStyle/>
          <a:p>
            <a:endParaRPr lang="ru-RU" dirty="0" smtClean="0">
              <a:latin typeface="Monotype Corsiva" pitchFamily="66" charset="0"/>
            </a:endParaRPr>
          </a:p>
          <a:p>
            <a:pPr algn="ctr"/>
            <a:r>
              <a:rPr lang="ru-RU" sz="4400" dirty="0" smtClean="0">
                <a:latin typeface="Monotype Corsiva" pitchFamily="66" charset="0"/>
              </a:rPr>
              <a:t>Урок – игра «Путешествие в страну карт».</a:t>
            </a:r>
          </a:p>
          <a:p>
            <a:pPr algn="ctr"/>
            <a:r>
              <a:rPr lang="ru-RU" dirty="0" smtClean="0">
                <a:latin typeface="Monotype Corsiva" pitchFamily="66" charset="0"/>
              </a:rPr>
              <a:t>6 класс</a:t>
            </a:r>
          </a:p>
          <a:p>
            <a:endParaRPr lang="ru-RU" dirty="0" smtClean="0">
              <a:latin typeface="Monotype Corsiva" pitchFamily="66" charset="0"/>
            </a:endParaRPr>
          </a:p>
          <a:p>
            <a:endParaRPr lang="ru-RU" dirty="0" smtClean="0"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 smtClean="0">
                <a:latin typeface="Monotype Corsiva" panose="03010101010201010101" pitchFamily="66" charset="0"/>
              </a:rPr>
              <a:t>Дорогие ребята!</a:t>
            </a:r>
            <a:endParaRPr lang="ru-RU" sz="54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600200"/>
            <a:ext cx="7272808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latin typeface="Monotype Corsiva" panose="03010101010201010101" pitchFamily="66" charset="0"/>
              </a:rPr>
              <a:t>Выполните задания из презентации, начиная с 1 по 3 в любом порядке, лишь проставляйте номер задания. Задание №4 – по желанию. Написать  ответы на листочках и сдать учителю на проверку во вторник, </a:t>
            </a:r>
            <a:r>
              <a:rPr lang="ru-RU" sz="3600" dirty="0" smtClean="0">
                <a:latin typeface="Monotype Corsiva" panose="03010101010201010101" pitchFamily="66" charset="0"/>
              </a:rPr>
              <a:t>18 декабря</a:t>
            </a:r>
            <a:r>
              <a:rPr lang="ru-RU" sz="3600" dirty="0" smtClean="0">
                <a:latin typeface="Monotype Corsiva" panose="03010101010201010101" pitchFamily="66" charset="0"/>
              </a:rPr>
              <a:t>.</a:t>
            </a:r>
          </a:p>
          <a:p>
            <a:pPr marL="0" indent="0" algn="ctr">
              <a:buNone/>
            </a:pPr>
            <a:r>
              <a:rPr lang="ru-RU" sz="3600" dirty="0" smtClean="0">
                <a:latin typeface="Monotype Corsiva" panose="03010101010201010101" pitchFamily="66" charset="0"/>
              </a:rPr>
              <a:t>С уважением ваша </a:t>
            </a:r>
            <a:r>
              <a:rPr lang="ru-RU" sz="3600" dirty="0">
                <a:latin typeface="Monotype Corsiva" panose="03010101010201010101" pitchFamily="66" charset="0"/>
              </a:rPr>
              <a:t>А</a:t>
            </a:r>
            <a:r>
              <a:rPr lang="ru-RU" sz="3600" dirty="0" smtClean="0">
                <a:latin typeface="Monotype Corsiva" panose="03010101010201010101" pitchFamily="66" charset="0"/>
              </a:rPr>
              <a:t>лла Анатольевна.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467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pPr algn="ctr"/>
            <a:r>
              <a:rPr lang="en-US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urlz MT"/>
              </a:rPr>
              <a:t>S0S</a:t>
            </a:r>
            <a:r>
              <a:rPr lang="en-US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urlz MT"/>
              </a:rPr>
              <a:t>!!!</a:t>
            </a:r>
            <a:r>
              <a:rPr lang="ru-RU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urlz MT"/>
              </a:rPr>
              <a:t>  (</a:t>
            </a:r>
            <a:r>
              <a:rPr lang="ru-RU" sz="3200" b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urlz MT"/>
              </a:rPr>
              <a:t>вместо разминки)</a:t>
            </a:r>
            <a:endParaRPr lang="ru-RU" sz="3200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42928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 </a:t>
            </a:r>
            <a:r>
              <a:rPr lang="ru-RU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</a:rPr>
              <a:t>В океане найдена бутылка, в которой обнаружена записка с указанием места нахождения клада. Попавшая в бутылку вода уничтожила некоторые буквы и цифры. Вместо точного указания места сохранились только следующие обрывки </a:t>
            </a:r>
            <a:r>
              <a:rPr lang="ru-RU" sz="3800" dirty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« </a:t>
            </a:r>
            <a:r>
              <a:rPr lang="ru-RU" sz="38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24 </a:t>
            </a:r>
            <a:r>
              <a:rPr lang="ru-RU" sz="38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°… </a:t>
            </a:r>
            <a:r>
              <a:rPr lang="ru-RU" sz="380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ш</a:t>
            </a:r>
            <a:r>
              <a:rPr lang="ru-RU" sz="38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. и …   в.д. на остр...   … айва..»</a:t>
            </a:r>
            <a:r>
              <a:rPr lang="ru-RU" sz="3800" dirty="0">
                <a:solidFill>
                  <a:srgbClr val="FF0000"/>
                </a:solidFill>
                <a:latin typeface="Monotype Corsiva" pitchFamily="66" charset="0"/>
              </a:rPr>
              <a:t>. </a:t>
            </a:r>
            <a:r>
              <a:rPr lang="ru-RU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</a:rPr>
              <a:t>Помогите восстановить запись и  найти это место на карте!!!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2786082"/>
          </a:xfrm>
        </p:spPr>
        <p:txBody>
          <a:bodyPr/>
          <a:lstStyle/>
          <a:p>
            <a:pPr algn="ctr"/>
            <a:r>
              <a:rPr lang="ru-RU" sz="3800" dirty="0" smtClean="0">
                <a:latin typeface="Monotype Corsiva" panose="03010101010201010101" pitchFamily="66" charset="0"/>
              </a:rPr>
              <a:t>1/. Напишите название географического объекта (острова), координаты которого равны:</a:t>
            </a:r>
            <a:br>
              <a:rPr lang="ru-RU" sz="3800" dirty="0" smtClean="0">
                <a:latin typeface="Monotype Corsiva" panose="03010101010201010101" pitchFamily="66" charset="0"/>
              </a:rPr>
            </a:br>
            <a:endParaRPr lang="ru-RU" sz="3800" dirty="0">
              <a:latin typeface="Monotype Corsiva" panose="03010101010201010101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2564904"/>
            <a:ext cx="5000660" cy="2982915"/>
          </a:xfrm>
        </p:spPr>
        <p:txBody>
          <a:bodyPr/>
          <a:lstStyle/>
          <a:p>
            <a:pPr algn="ctr">
              <a:buNone/>
            </a:pPr>
            <a:r>
              <a:rPr lang="ru-RU" sz="3800" dirty="0" smtClean="0">
                <a:latin typeface="Monotype Corsiva" pitchFamily="66" charset="0"/>
              </a:rPr>
              <a:t>20˚ю.ш. и 46˚в.д. </a:t>
            </a:r>
            <a:r>
              <a:rPr lang="en-US" sz="3800" dirty="0" smtClean="0">
                <a:latin typeface="Monotype Corsiva" pitchFamily="66" charset="0"/>
              </a:rPr>
              <a:t> </a:t>
            </a:r>
            <a:endParaRPr lang="ru-RU" sz="3800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3800" dirty="0" smtClean="0">
                <a:latin typeface="Monotype Corsiva" pitchFamily="66" charset="0"/>
              </a:rPr>
              <a:t>42ю.ш</a:t>
            </a:r>
            <a:r>
              <a:rPr lang="ru-RU" sz="3800" dirty="0">
                <a:latin typeface="Monotype Corsiva" pitchFamily="66" charset="0"/>
              </a:rPr>
              <a:t>.  и 147˚</a:t>
            </a:r>
            <a:r>
              <a:rPr lang="ru-RU" sz="3800" dirty="0" smtClean="0">
                <a:latin typeface="Monotype Corsiva" pitchFamily="66" charset="0"/>
              </a:rPr>
              <a:t>в.д. </a:t>
            </a:r>
            <a:endParaRPr lang="ru-RU" sz="3800" dirty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3800" dirty="0">
                <a:latin typeface="Monotype Corsiva" pitchFamily="66" charset="0"/>
              </a:rPr>
              <a:t>70˚с.ш. и 40˚з.д.  </a:t>
            </a:r>
          </a:p>
          <a:p>
            <a:pPr algn="ctr">
              <a:buNone/>
            </a:pPr>
            <a:r>
              <a:rPr lang="ru-RU" sz="3800" dirty="0">
                <a:latin typeface="Monotype Corsiva" pitchFamily="66" charset="0"/>
              </a:rPr>
              <a:t>35˚с.ш. и 136˚в.д. </a:t>
            </a:r>
          </a:p>
          <a:p>
            <a:pPr>
              <a:buNone/>
            </a:pPr>
            <a:endParaRPr lang="ru-RU" dirty="0">
              <a:latin typeface="Monotype Corsiva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66974"/>
            <a:ext cx="3028950" cy="3194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/>
          <a:lstStyle/>
          <a:p>
            <a:pPr algn="ctr"/>
            <a:r>
              <a:rPr lang="ru-RU" sz="3800" dirty="0" smtClean="0">
                <a:latin typeface="Monotype Corsiva" panose="03010101010201010101" pitchFamily="66" charset="0"/>
              </a:rPr>
              <a:t>2/. Напишите </a:t>
            </a:r>
            <a:r>
              <a:rPr lang="ru-RU" sz="3800" dirty="0">
                <a:latin typeface="Monotype Corsiva" panose="03010101010201010101" pitchFamily="66" charset="0"/>
              </a:rPr>
              <a:t>названия гор, </a:t>
            </a:r>
            <a:r>
              <a:rPr lang="ru-RU" sz="3800" dirty="0" smtClean="0">
                <a:latin typeface="Monotype Corsiva" panose="03010101010201010101" pitchFamily="66" charset="0"/>
              </a:rPr>
              <a:t/>
            </a:r>
            <a:br>
              <a:rPr lang="ru-RU" sz="3800" dirty="0" smtClean="0">
                <a:latin typeface="Monotype Corsiva" panose="03010101010201010101" pitchFamily="66" charset="0"/>
              </a:rPr>
            </a:br>
            <a:r>
              <a:rPr lang="ru-RU" sz="3800" dirty="0" smtClean="0">
                <a:latin typeface="Monotype Corsiva" panose="03010101010201010101" pitchFamily="66" charset="0"/>
              </a:rPr>
              <a:t>одна </a:t>
            </a:r>
            <a:r>
              <a:rPr lang="ru-RU" sz="3800" dirty="0">
                <a:latin typeface="Monotype Corsiva" panose="03010101010201010101" pitchFamily="66" charset="0"/>
              </a:rPr>
              <a:t>из точек которых имеет координаты</a:t>
            </a:r>
            <a:r>
              <a:rPr lang="ru-RU" dirty="0">
                <a:latin typeface="Monotype Corsiva" panose="03010101010201010101" pitchFamily="66" charset="0"/>
              </a:rPr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2276872"/>
            <a:ext cx="3357586" cy="3268667"/>
          </a:xfrm>
        </p:spPr>
        <p:txBody>
          <a:bodyPr/>
          <a:lstStyle/>
          <a:p>
            <a:pPr algn="ctr">
              <a:buNone/>
            </a:pPr>
            <a:r>
              <a:rPr lang="ru-RU" sz="3800" dirty="0">
                <a:latin typeface="Monotype Corsiva" pitchFamily="66" charset="0"/>
              </a:rPr>
              <a:t>15˚ю.ш. и 70˚з.д.  </a:t>
            </a:r>
          </a:p>
          <a:p>
            <a:pPr algn="ctr">
              <a:buNone/>
            </a:pPr>
            <a:r>
              <a:rPr lang="ru-RU" sz="3800" dirty="0">
                <a:latin typeface="Monotype Corsiva" pitchFamily="66" charset="0"/>
              </a:rPr>
              <a:t>40˚с.ш. и 110˚з.д.  </a:t>
            </a:r>
          </a:p>
          <a:p>
            <a:pPr algn="ctr">
              <a:buNone/>
            </a:pPr>
            <a:r>
              <a:rPr lang="ru-RU" sz="3800" dirty="0">
                <a:latin typeface="Monotype Corsiva" pitchFamily="66" charset="0"/>
              </a:rPr>
              <a:t>43˚с.ш. и 80˚в.д.  </a:t>
            </a:r>
          </a:p>
          <a:p>
            <a:pPr algn="ctr">
              <a:buNone/>
            </a:pPr>
            <a:r>
              <a:rPr lang="ru-RU" sz="3800" dirty="0">
                <a:latin typeface="Monotype Corsiva" pitchFamily="66" charset="0"/>
              </a:rPr>
              <a:t>30˚с.ш. и 80˚в.д.  </a:t>
            </a:r>
          </a:p>
          <a:p>
            <a:endParaRPr lang="ru-RU" sz="3800" dirty="0">
              <a:latin typeface="Monotype Corsiva" pitchFamily="66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32856"/>
            <a:ext cx="2286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2428892"/>
          </a:xfrm>
        </p:spPr>
        <p:txBody>
          <a:bodyPr/>
          <a:lstStyle/>
          <a:p>
            <a:pPr algn="ctr"/>
            <a:r>
              <a:rPr lang="ru-RU" sz="3800" dirty="0" smtClean="0">
                <a:latin typeface="Monotype Corsiva" panose="03010101010201010101" pitchFamily="66" charset="0"/>
              </a:rPr>
              <a:t>3/. Определите </a:t>
            </a:r>
            <a:br>
              <a:rPr lang="ru-RU" sz="3800" dirty="0" smtClean="0">
                <a:latin typeface="Monotype Corsiva" panose="03010101010201010101" pitchFamily="66" charset="0"/>
              </a:rPr>
            </a:br>
            <a:r>
              <a:rPr lang="ru-RU" sz="3800" dirty="0" smtClean="0">
                <a:latin typeface="Monotype Corsiva" panose="03010101010201010101" pitchFamily="66" charset="0"/>
              </a:rPr>
              <a:t>географические </a:t>
            </a:r>
            <a:r>
              <a:rPr lang="ru-RU" sz="3800" dirty="0">
                <a:latin typeface="Monotype Corsiva" panose="03010101010201010101" pitchFamily="66" charset="0"/>
              </a:rPr>
              <a:t>координаты:</a:t>
            </a:r>
            <a:br>
              <a:rPr lang="ru-RU" sz="3800" dirty="0">
                <a:latin typeface="Monotype Corsiva" panose="03010101010201010101" pitchFamily="66" charset="0"/>
              </a:rPr>
            </a:br>
            <a:r>
              <a:rPr lang="ru-RU" sz="3800" dirty="0">
                <a:latin typeface="Monotype Corsiva" panose="03010101010201010101" pitchFamily="66" charset="0"/>
              </a:rPr>
              <a:t> </a:t>
            </a:r>
            <a:r>
              <a:rPr lang="ru-RU" dirty="0">
                <a:latin typeface="Monotype Corsiva" panose="03010101010201010101" pitchFamily="66" charset="0"/>
              </a:rPr>
              <a:t/>
            </a:r>
            <a:br>
              <a:rPr lang="ru-RU" dirty="0">
                <a:latin typeface="Monotype Corsiva" panose="03010101010201010101" pitchFamily="66" charset="0"/>
              </a:rPr>
            </a:b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4543428" cy="3554419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</a:t>
            </a:r>
            <a:r>
              <a:rPr lang="ru-RU" sz="3800" dirty="0">
                <a:latin typeface="Monotype Corsiva" pitchFamily="66" charset="0"/>
              </a:rPr>
              <a:t>53˚с.ш. и 14˚в.д</a:t>
            </a:r>
            <a:r>
              <a:rPr lang="ru-RU" sz="3800" dirty="0" smtClean="0">
                <a:latin typeface="Monotype Corsiva" pitchFamily="66" charset="0"/>
              </a:rPr>
              <a:t>.</a:t>
            </a:r>
          </a:p>
          <a:p>
            <a:pPr algn="ctr">
              <a:buNone/>
            </a:pPr>
            <a:r>
              <a:rPr lang="ru-RU" sz="3800" dirty="0" smtClean="0">
                <a:latin typeface="Monotype Corsiva" pitchFamily="66" charset="0"/>
              </a:rPr>
              <a:t>  </a:t>
            </a:r>
            <a:r>
              <a:rPr lang="ru-RU" sz="3800" dirty="0">
                <a:latin typeface="Monotype Corsiva" pitchFamily="66" charset="0"/>
              </a:rPr>
              <a:t>35˚с.ш. и 140˚в.д</a:t>
            </a:r>
            <a:r>
              <a:rPr lang="ru-RU" sz="3800" dirty="0" smtClean="0">
                <a:latin typeface="Monotype Corsiva" pitchFamily="66" charset="0"/>
              </a:rPr>
              <a:t>.</a:t>
            </a:r>
          </a:p>
          <a:p>
            <a:pPr algn="ctr">
              <a:buNone/>
            </a:pPr>
            <a:r>
              <a:rPr lang="ru-RU" sz="3800" dirty="0" smtClean="0">
                <a:latin typeface="Monotype Corsiva" pitchFamily="66" charset="0"/>
              </a:rPr>
              <a:t>  </a:t>
            </a:r>
            <a:r>
              <a:rPr lang="ru-RU" sz="3800" dirty="0">
                <a:latin typeface="Monotype Corsiva" pitchFamily="66" charset="0"/>
              </a:rPr>
              <a:t>40˚с.ш. и 117˚в.д.</a:t>
            </a:r>
          </a:p>
          <a:p>
            <a:pPr algn="ctr">
              <a:buNone/>
            </a:pPr>
            <a:r>
              <a:rPr lang="ru-RU" sz="3800" dirty="0">
                <a:latin typeface="Monotype Corsiva" pitchFamily="66" charset="0"/>
              </a:rPr>
              <a:t> </a:t>
            </a:r>
            <a:r>
              <a:rPr lang="ru-RU" sz="3800" dirty="0" smtClean="0">
                <a:latin typeface="Monotype Corsiva" pitchFamily="66" charset="0"/>
              </a:rPr>
              <a:t> </a:t>
            </a:r>
            <a:r>
              <a:rPr lang="ru-RU" sz="3800" dirty="0">
                <a:latin typeface="Monotype Corsiva" pitchFamily="66" charset="0"/>
              </a:rPr>
              <a:t>48˚с.ш. и 1˚в.д.</a:t>
            </a:r>
          </a:p>
          <a:p>
            <a:pPr algn="ctr"/>
            <a:endParaRPr lang="ru-RU" sz="3800" dirty="0">
              <a:latin typeface="Monotype Corsiva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492896"/>
            <a:ext cx="2286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71570"/>
          </a:xfrm>
        </p:spPr>
        <p:txBody>
          <a:bodyPr/>
          <a:lstStyle/>
          <a:p>
            <a:pPr algn="ctr"/>
            <a:r>
              <a:rPr lang="ru-RU" dirty="0" smtClean="0">
                <a:latin typeface="Monotype Corsiva" panose="03010101010201010101" pitchFamily="66" charset="0"/>
              </a:rPr>
              <a:t>4/. «Расшифруй </a:t>
            </a:r>
            <a:r>
              <a:rPr lang="ru-RU" dirty="0">
                <a:latin typeface="Monotype Corsiva" panose="03010101010201010101" pitchFamily="66" charset="0"/>
              </a:rPr>
              <a:t>текст»</a:t>
            </a:r>
            <a:br>
              <a:rPr lang="ru-RU" dirty="0">
                <a:latin typeface="Monotype Corsiva" panose="03010101010201010101" pitchFamily="66" charset="0"/>
              </a:rPr>
            </a:b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4" name="Содержимое 3" descr="C:\Documents and Settings\Admin\Рабочий стол\разработки для 6 кл\план.gif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42976" y="1571612"/>
            <a:ext cx="6929486" cy="421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пирус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папирус</Template>
  <TotalTime>165</TotalTime>
  <Words>205</Words>
  <Application>Microsoft Office PowerPoint</Application>
  <PresentationFormat>Экран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папирус</vt:lpstr>
      <vt:lpstr>Презентация PowerPoint</vt:lpstr>
      <vt:lpstr>Дорогие ребята!</vt:lpstr>
      <vt:lpstr>S0S!!!  (вместо разминки)</vt:lpstr>
      <vt:lpstr>1/. Напишите название географического объекта (острова), координаты которого равны: </vt:lpstr>
      <vt:lpstr>2/. Напишите названия гор,  одна из точек которых имеет координаты:</vt:lpstr>
      <vt:lpstr>3/. Определите  географические координаты:   </vt:lpstr>
      <vt:lpstr>4/. «Расшифруй текст» 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– игра «Путешествие в страну карт». </dc:title>
  <dc:creator>Сабатаева А.А.</dc:creator>
  <cp:lastModifiedBy>Ванёк</cp:lastModifiedBy>
  <cp:revision>37</cp:revision>
  <dcterms:created xsi:type="dcterms:W3CDTF">2010-10-21T10:50:45Z</dcterms:created>
  <dcterms:modified xsi:type="dcterms:W3CDTF">2013-12-10T12:14:01Z</dcterms:modified>
</cp:coreProperties>
</file>