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1" r:id="rId4"/>
    <p:sldId id="257" r:id="rId5"/>
    <p:sldId id="262" r:id="rId6"/>
    <p:sldId id="263" r:id="rId7"/>
    <p:sldId id="265" r:id="rId8"/>
    <p:sldId id="266" r:id="rId9"/>
    <p:sldId id="267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5" r:id="rId19"/>
    <p:sldId id="274" r:id="rId20"/>
    <p:sldId id="258" r:id="rId21"/>
    <p:sldId id="278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51E7-6BD8-494B-8C87-0CB9AD3863F7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C939-9EB6-46C9-8220-A0FCD27A28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lipart/preview.aspx?AssetID=MCj0432569" TargetMode="External"/><Relationship Id="rId2" Type="http://schemas.openxmlformats.org/officeDocument/2006/relationships/hyperlink" Target="http://office.microsoft.com/clipart/preview.aspx?AssetID=MPj0430849&amp;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clipart/preview.aspx?AssetID=MCj021532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image" Target="../media/image3.wmf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2.pn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-1643098"/>
            <a:ext cx="7143800" cy="8215370"/>
          </a:xfrm>
        </p:spPr>
        <p:txBody>
          <a:bodyPr>
            <a:prstTxWarp prst="textArchDown">
              <a:avLst>
                <a:gd name="adj" fmla="val 21204870"/>
              </a:avLst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Игра для учащихся 6-х классов</a:t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28604"/>
            <a:ext cx="6786610" cy="6429396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</a:rPr>
              <a:t>«Географические загадки»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j021532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1714512" cy="146213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857224" y="285752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6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286016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Один известный русский царь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Моря любил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всем на удивленье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Через это море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«Окно в Европу» прорубил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00198" cy="150019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00034" y="285728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Накопитель и источник информации. Зная её легенду, с ней в походе можно обойтись без рации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9"/>
          <p:cNvGrpSpPr/>
          <p:nvPr/>
        </p:nvGrpSpPr>
        <p:grpSpPr>
          <a:xfrm>
            <a:off x="0" y="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5" name="Группа 20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Равнобедренный треугольник 21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57256" y="428628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8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786050" y="357166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643042" y="1643050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Чтоб две Америки не утонули,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Индейцы по их краю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Шнур протянули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4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 descr="j021532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14512" cy="146213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500066" y="214314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9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Что за безобразие!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Его сжали с двух сторон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Африка и Азия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728"/>
            <a:ext cx="1500198" cy="1500198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14314" y="500042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Он – Земли изображенье,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не любит искаженья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24"/>
          <p:cNvGrpSpPr/>
          <p:nvPr/>
        </p:nvGrpSpPr>
        <p:grpSpPr>
          <a:xfrm>
            <a:off x="0" y="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0" name="Группа 25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Равнобедренный треугольник 26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42942" y="428628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11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928926" y="285728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785918" y="1500174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Её впервые покоряли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Шерп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Тенсинг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новозеландец 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Хиллари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4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 descr="j021532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1714512" cy="146213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357158" y="214314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12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142976" y="1285860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этом море свой секрет: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этом море жизни нет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00198" cy="1500198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14314" y="28577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13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Я -  окружность самая большая.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Широта на моей линии нулевая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9"/>
          <p:cNvGrpSpPr/>
          <p:nvPr/>
        </p:nvGrpSpPr>
        <p:grpSpPr>
          <a:xfrm>
            <a:off x="0" y="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5" name="Группа 30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33" name="Равнобедренный треугольник 32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Равнобедренный треугольник 33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Равнобедренный треугольник 31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00066" y="50006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500298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500166" y="1500174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Обширное нагорье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яков раздолье.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центре Азии лежит,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Гималаи сторожит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4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j021532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0"/>
            <a:ext cx="1714512" cy="1462135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428596" y="247713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15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Море у холода в объятьях.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Его открывали двоюродные братья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Внимание, внимание!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/>
              <a:t>Дорогие ребята! Предлагаю вам дома выполнить из этой презентации задания из рубрики «Загадки по теме «Глобус и карта». Ответы написать на листочках и сдать учителю на проверку в субботу, 14 декабря. Жду с нетерпением ваших работ.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 algn="r">
              <a:buNone/>
            </a:pPr>
            <a:r>
              <a:rPr lang="ru-RU" b="1" i="1" dirty="0" smtClean="0"/>
              <a:t>Ваша Алла Анатольевна.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41822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00198" cy="15001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8" y="28577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16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Эти точки найти просто.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Широта здесь -девяносто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ятиугольник 14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5884">
            <a:off x="1338654" y="877897"/>
            <a:ext cx="7965878" cy="1732446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12198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окончена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357430"/>
            <a:ext cx="6166879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9600" b="1" dirty="0" smtClean="0">
                <a:ln/>
                <a:solidFill>
                  <a:srgbClr val="00B050"/>
                </a:solidFill>
              </a:rPr>
              <a:t>Молодцы!</a:t>
            </a:r>
            <a:endParaRPr lang="ru-RU" sz="9600" b="1" dirty="0">
              <a:ln/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1" y="4357694"/>
            <a:ext cx="7858180" cy="171451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none" rtlCol="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>
                  <a:noFill/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 новых встреч, ребята!</a:t>
            </a:r>
            <a:endParaRPr lang="ru-RU" sz="6000" b="1" dirty="0">
              <a:ln w="11430">
                <a:noFill/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600" dirty="0" smtClean="0"/>
              <a:t>Башкатова Т.М. Географические  555загадки –Минск.: «</a:t>
            </a:r>
            <a:r>
              <a:rPr lang="ru-RU" sz="1600" dirty="0" err="1" smtClean="0"/>
              <a:t>Жасскон</a:t>
            </a:r>
            <a:r>
              <a:rPr lang="ru-RU" sz="1600" dirty="0" smtClean="0"/>
              <a:t>», 2001. – 84 с.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hlinkClick r:id="rId2"/>
              </a:rPr>
              <a:t>http://office.microsoft.com/clipart/preview.aspx?AssetID=MPj0430849&amp;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hlinkClick r:id="rId3"/>
              </a:rPr>
              <a:t>http://office.microsoft.com/clipart/preview.aspx?AssetID=MCj0432569</a:t>
            </a: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 smtClean="0">
                <a:hlinkClick r:id="rId4"/>
              </a:rPr>
              <a:t>http://office.microsoft.com/clipart/preview.aspx?AssetID=MCj0215326</a:t>
            </a:r>
            <a:endParaRPr lang="en-US" sz="1600" dirty="0" smtClean="0"/>
          </a:p>
          <a:p>
            <a:pPr marL="0" indent="0"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500174"/>
            <a:ext cx="1500198" cy="1500198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428596" y="307181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7" name="Группа 11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9" name="Равнобедренный треугольник 8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" name="Равнобедренный треугольник 7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Рисунок 11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5143512"/>
            <a:ext cx="1714512" cy="14621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" name="TextBox 13"/>
          <p:cNvSpPr txBox="1"/>
          <p:nvPr/>
        </p:nvSpPr>
        <p:spPr>
          <a:xfrm>
            <a:off x="2357422" y="2071678"/>
            <a:ext cx="5924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Загадки по  теме: «Глобус и карта»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422" y="3929066"/>
            <a:ext cx="4621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Загадки по теме: «Рельеф»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57422" y="5786454"/>
            <a:ext cx="4330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Загадки по теме: «Моря»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Выбирая значок, ты выбираешь тему загадки: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ятиугольник 17">
            <a:hlinkClick r:id="rId4" action="ppaction://hlinksldjump"/>
          </p:cNvPr>
          <p:cNvSpPr/>
          <p:nvPr/>
        </p:nvSpPr>
        <p:spPr>
          <a:xfrm>
            <a:off x="6786578" y="6286496"/>
            <a:ext cx="2357422" cy="571504"/>
          </a:xfrm>
          <a:prstGeom prst="homePlate">
            <a:avLst>
              <a:gd name="adj" fmla="val 91379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Начало игры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76"/>
            <a:ext cx="1428760" cy="1428760"/>
          </a:xfrm>
          <a:prstGeom prst="rect">
            <a:avLst/>
          </a:prstGeom>
        </p:spPr>
      </p:pic>
      <p:pic>
        <p:nvPicPr>
          <p:cNvPr id="5" name="Рисунок 4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214314"/>
            <a:ext cx="1428760" cy="1428760"/>
          </a:xfrm>
          <a:prstGeom prst="rect">
            <a:avLst/>
          </a:prstGeom>
        </p:spPr>
      </p:pic>
      <p:pic>
        <p:nvPicPr>
          <p:cNvPr id="6" name="Рисунок 5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857388"/>
            <a:ext cx="1428760" cy="1428760"/>
          </a:xfrm>
          <a:prstGeom prst="rect">
            <a:avLst/>
          </a:prstGeom>
        </p:spPr>
      </p:pic>
      <p:pic>
        <p:nvPicPr>
          <p:cNvPr id="7" name="Рисунок 6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643338"/>
            <a:ext cx="1428760" cy="1428760"/>
          </a:xfrm>
          <a:prstGeom prst="rect">
            <a:avLst/>
          </a:prstGeom>
        </p:spPr>
      </p:pic>
      <p:pic>
        <p:nvPicPr>
          <p:cNvPr id="8" name="Рисунок 7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143512"/>
            <a:ext cx="1428760" cy="1428760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2143108" y="214290"/>
            <a:ext cx="1768941" cy="1156638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2" name="Группа 11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Равнобедренный треугольник 12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14282" y="1785950"/>
            <a:ext cx="1768941" cy="1156638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6" name="Группа 15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Равнобедренный треугольник 18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Равнобедренный треугольник 16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786578" y="1857388"/>
            <a:ext cx="1768941" cy="1156638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1" name="Группа 20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23" name="Равнобедренный треугольник 22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Равнобедренный треугольник 21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429124" y="3571900"/>
            <a:ext cx="1768941" cy="1156638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26" name="Группа 25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28" name="Равнобедренный треугольник 27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Равнобедренный треугольник 26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2357422" y="5000660"/>
            <a:ext cx="1768941" cy="1156638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31" name="Группа 30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33" name="Равнобедренный треугольник 32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Равнобедренный треугольник 33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Равнобедренный треугольник 31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6" name="Рисунок 35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857389"/>
            <a:ext cx="1632869" cy="1392510"/>
          </a:xfrm>
          <a:prstGeom prst="rect">
            <a:avLst/>
          </a:prstGeom>
        </p:spPr>
      </p:pic>
      <p:pic>
        <p:nvPicPr>
          <p:cNvPr id="37" name="Рисунок 36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14315"/>
            <a:ext cx="1632869" cy="13925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8" name="Рисунок 37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714777"/>
            <a:ext cx="1632869" cy="1392510"/>
          </a:xfrm>
          <a:prstGeom prst="rect">
            <a:avLst/>
          </a:prstGeom>
        </p:spPr>
      </p:pic>
      <p:pic>
        <p:nvPicPr>
          <p:cNvPr id="39" name="Рисунок 38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5181576"/>
            <a:ext cx="1632869" cy="1392510"/>
          </a:xfrm>
          <a:prstGeom prst="rect">
            <a:avLst/>
          </a:prstGeom>
        </p:spPr>
      </p:pic>
      <p:pic>
        <p:nvPicPr>
          <p:cNvPr id="40" name="Рисунок 39" descr="j0215326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3786215"/>
            <a:ext cx="1632869" cy="1392510"/>
          </a:xfrm>
          <a:prstGeom prst="rect">
            <a:avLst/>
          </a:prstGeom>
        </p:spPr>
      </p:pic>
      <p:pic>
        <p:nvPicPr>
          <p:cNvPr id="41" name="Рисунок 40" descr="j043256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5072074"/>
            <a:ext cx="1428760" cy="1428760"/>
          </a:xfrm>
          <a:prstGeom prst="rect">
            <a:avLst/>
          </a:prstGeom>
        </p:spPr>
      </p:pic>
      <p:sp>
        <p:nvSpPr>
          <p:cNvPr id="42" name="TextBox 41">
            <a:hlinkClick r:id="rId4" action="ppaction://hlinksldjump"/>
          </p:cNvPr>
          <p:cNvSpPr txBox="1"/>
          <p:nvPr/>
        </p:nvSpPr>
        <p:spPr>
          <a:xfrm>
            <a:off x="642910" y="428628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3" name="TextBox 42">
            <a:hlinkClick r:id="rId5" action="ppaction://hlinksldjump"/>
          </p:cNvPr>
          <p:cNvSpPr txBox="1"/>
          <p:nvPr/>
        </p:nvSpPr>
        <p:spPr>
          <a:xfrm>
            <a:off x="2857488" y="500018"/>
            <a:ext cx="1224651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2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4" name="TextBox 43">
            <a:hlinkClick r:id="rId6" action="ppaction://hlinksldjump"/>
          </p:cNvPr>
          <p:cNvSpPr txBox="1"/>
          <p:nvPr/>
        </p:nvSpPr>
        <p:spPr>
          <a:xfrm>
            <a:off x="5357818" y="428628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3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5" name="TextBox 44">
            <a:hlinkClick r:id="rId7" action="ppaction://hlinksldjump"/>
          </p:cNvPr>
          <p:cNvSpPr txBox="1"/>
          <p:nvPr/>
        </p:nvSpPr>
        <p:spPr>
          <a:xfrm>
            <a:off x="7429520" y="428604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6" name="TextBox 45">
            <a:hlinkClick r:id="rId8" action="ppaction://hlinksldjump"/>
          </p:cNvPr>
          <p:cNvSpPr txBox="1"/>
          <p:nvPr/>
        </p:nvSpPr>
        <p:spPr>
          <a:xfrm>
            <a:off x="1000100" y="2071678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7" name="TextBox 46">
            <a:hlinkClick r:id="rId9" action="ppaction://hlinksldjump"/>
          </p:cNvPr>
          <p:cNvSpPr txBox="1"/>
          <p:nvPr/>
        </p:nvSpPr>
        <p:spPr>
          <a:xfrm>
            <a:off x="3143240" y="2143140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6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8" name="TextBox 47">
            <a:hlinkClick r:id="rId10" action="ppaction://hlinksldjump"/>
          </p:cNvPr>
          <p:cNvSpPr txBox="1"/>
          <p:nvPr/>
        </p:nvSpPr>
        <p:spPr>
          <a:xfrm>
            <a:off x="5357818" y="2143140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7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9" name="TextBox 48">
            <a:hlinkClick r:id="rId11" action="ppaction://hlinksldjump"/>
          </p:cNvPr>
          <p:cNvSpPr txBox="1"/>
          <p:nvPr/>
        </p:nvSpPr>
        <p:spPr>
          <a:xfrm>
            <a:off x="7572396" y="2214554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8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0" name="TextBox 49">
            <a:hlinkClick r:id="rId12" action="ppaction://hlinksldjump"/>
          </p:cNvPr>
          <p:cNvSpPr txBox="1"/>
          <p:nvPr/>
        </p:nvSpPr>
        <p:spPr>
          <a:xfrm>
            <a:off x="785786" y="3929090"/>
            <a:ext cx="42339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9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1" name="TextBox 50">
            <a:hlinkClick r:id="rId13" action="ppaction://hlinksldjump"/>
          </p:cNvPr>
          <p:cNvSpPr txBox="1"/>
          <p:nvPr/>
        </p:nvSpPr>
        <p:spPr>
          <a:xfrm>
            <a:off x="2714612" y="3857652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2" name="TextBox 51">
            <a:hlinkClick r:id="rId14" action="ppaction://hlinksldjump"/>
          </p:cNvPr>
          <p:cNvSpPr txBox="1"/>
          <p:nvPr/>
        </p:nvSpPr>
        <p:spPr>
          <a:xfrm>
            <a:off x="5000628" y="3857628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11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3" name="TextBox 52">
            <a:hlinkClick r:id="rId15" action="ppaction://hlinksldjump"/>
          </p:cNvPr>
          <p:cNvSpPr txBox="1"/>
          <p:nvPr/>
        </p:nvSpPr>
        <p:spPr>
          <a:xfrm>
            <a:off x="7215206" y="4000528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12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4" name="TextBox 53">
            <a:hlinkClick r:id="rId16" action="ppaction://hlinksldjump"/>
          </p:cNvPr>
          <p:cNvSpPr txBox="1"/>
          <p:nvPr/>
        </p:nvSpPr>
        <p:spPr>
          <a:xfrm>
            <a:off x="500034" y="5357826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13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5" name="TextBox 54">
            <a:hlinkClick r:id="rId17" action="ppaction://hlinksldjump"/>
          </p:cNvPr>
          <p:cNvSpPr txBox="1"/>
          <p:nvPr/>
        </p:nvSpPr>
        <p:spPr>
          <a:xfrm>
            <a:off x="2857488" y="5286388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6" name="TextBox 55">
            <a:hlinkClick r:id="rId18" action="ppaction://hlinksldjump"/>
          </p:cNvPr>
          <p:cNvSpPr txBox="1"/>
          <p:nvPr/>
        </p:nvSpPr>
        <p:spPr>
          <a:xfrm>
            <a:off x="5000628" y="5429288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15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7" name="TextBox 56">
            <a:hlinkClick r:id="rId19" action="ppaction://hlinksldjump"/>
          </p:cNvPr>
          <p:cNvSpPr txBox="1"/>
          <p:nvPr/>
        </p:nvSpPr>
        <p:spPr>
          <a:xfrm>
            <a:off x="7358082" y="5357850"/>
            <a:ext cx="129268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16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Пятиугольник 57">
            <a:hlinkClick r:id="rId20" action="ppaction://hlinksldjump"/>
          </p:cNvPr>
          <p:cNvSpPr/>
          <p:nvPr/>
        </p:nvSpPr>
        <p:spPr>
          <a:xfrm>
            <a:off x="7286644" y="6500834"/>
            <a:ext cx="1857356" cy="357166"/>
          </a:xfrm>
          <a:prstGeom prst="homePlate">
            <a:avLst>
              <a:gd name="adj" fmla="val 87834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Конец игры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00198" cy="1500198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28628" y="285752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1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Полюса соединяю, через Лондон пробегаю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/>
          <p:nvPr/>
        </p:nvGrpSpPr>
        <p:grpSpPr>
          <a:xfrm>
            <a:off x="0" y="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3" name="Группа 11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10" name="Равнобедренный треугольник 9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Равнобедренный треугольник 12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85818" y="500066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2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Дуга выгнулась на юг.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Непал, Индия вокруг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4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j0215326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4290"/>
            <a:ext cx="1714512" cy="14621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4" name="TextBox 43"/>
          <p:cNvSpPr txBox="1"/>
          <p:nvPr/>
        </p:nvSpPr>
        <p:spPr>
          <a:xfrm>
            <a:off x="571504" y="428604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3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Быстро готовь ответ!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острова , и это море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Встречают первыми рассвет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j043256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4290"/>
            <a:ext cx="1500198" cy="1500198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500066" y="500042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4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571604" y="21429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071538" y="1357298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Землю ровно разделили, север с югом примирил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5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14"/>
          <p:cNvGrpSpPr/>
          <p:nvPr/>
        </p:nvGrpSpPr>
        <p:grpSpPr>
          <a:xfrm>
            <a:off x="0" y="0"/>
            <a:ext cx="1857388" cy="1428760"/>
            <a:chOff x="857224" y="2000240"/>
            <a:chExt cx="1571636" cy="121444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grpSp>
          <p:nvGrpSpPr>
            <p:cNvPr id="12" name="Группа 15"/>
            <p:cNvGrpSpPr/>
            <p:nvPr/>
          </p:nvGrpSpPr>
          <p:grpSpPr>
            <a:xfrm>
              <a:off x="857224" y="2000240"/>
              <a:ext cx="1571636" cy="1214446"/>
              <a:chOff x="857224" y="2000240"/>
              <a:chExt cx="1571636" cy="1214446"/>
            </a:xfrm>
            <a:solidFill>
              <a:schemeClr val="bg2">
                <a:lumMod val="50000"/>
              </a:schemeClr>
            </a:solidFill>
          </p:grpSpPr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857224" y="2285992"/>
                <a:ext cx="1000132" cy="928694"/>
              </a:xfrm>
              <a:prstGeom prst="triangle">
                <a:avLst>
                  <a:gd name="adj" fmla="val 50000"/>
                </a:avLst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Равнобедренный треугольник 18"/>
              <p:cNvSpPr/>
              <p:nvPr/>
            </p:nvSpPr>
            <p:spPr>
              <a:xfrm>
                <a:off x="1214414" y="2000240"/>
                <a:ext cx="1214446" cy="1214446"/>
              </a:xfrm>
              <a:prstGeom prst="triangle">
                <a:avLst/>
              </a:prstGeom>
              <a:grpFill/>
              <a:ln>
                <a:noFill/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7" name="Равнобедренный треугольник 16"/>
            <p:cNvSpPr/>
            <p:nvPr/>
          </p:nvSpPr>
          <p:spPr>
            <a:xfrm>
              <a:off x="1571604" y="2071678"/>
              <a:ext cx="500066" cy="500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85818" y="428628"/>
            <a:ext cx="4445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5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8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0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rightArrow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571736" y="0"/>
            <a:ext cx="3289170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Вопрос: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ая выноска 63"/>
          <p:cNvSpPr/>
          <p:nvPr/>
        </p:nvSpPr>
        <p:spPr>
          <a:xfrm>
            <a:off x="5429256" y="4000504"/>
            <a:ext cx="3357586" cy="2000264"/>
          </a:xfrm>
          <a:prstGeom prst="wedgeRectCallout">
            <a:avLst>
              <a:gd name="adj1" fmla="val -102167"/>
              <a:gd name="adj2" fmla="val -74312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Comic Sans MS" pitchFamily="66" charset="0"/>
            </a:endParaRPr>
          </a:p>
        </p:txBody>
      </p:sp>
      <p:sp>
        <p:nvSpPr>
          <p:cNvPr id="65" name="Прямоугольник с двумя скругленными противолежащими углами 64"/>
          <p:cNvSpPr/>
          <p:nvPr/>
        </p:nvSpPr>
        <p:spPr>
          <a:xfrm>
            <a:off x="1714480" y="1428736"/>
            <a:ext cx="6143668" cy="2071702"/>
          </a:xfrm>
          <a:prstGeom prst="round2Diag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Пояс каменный лежит,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Части света сторожит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Пятиугольник 65">
            <a:hlinkClick r:id="rId4" action="ppaction://hlinksldjump"/>
          </p:cNvPr>
          <p:cNvSpPr/>
          <p:nvPr/>
        </p:nvSpPr>
        <p:spPr>
          <a:xfrm>
            <a:off x="7143768" y="6357958"/>
            <a:ext cx="1714512" cy="285752"/>
          </a:xfrm>
          <a:prstGeom prst="homePlat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 animBg="1"/>
      <p:bldP spid="6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389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Игра для учащихся 6-х классов </vt:lpstr>
      <vt:lpstr>Внимание, внимание!</vt:lpstr>
      <vt:lpstr>Выбирая значок, ты выбираешь тему загадки: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для учащихся 6-х классов</dc:title>
  <dc:subject>Загадки по географии</dc:subject>
  <dc:creator>Сабатаева А.А.</dc:creator>
  <cp:lastModifiedBy>Ванёк</cp:lastModifiedBy>
  <cp:revision>25</cp:revision>
  <dcterms:created xsi:type="dcterms:W3CDTF">2010-01-18T16:50:07Z</dcterms:created>
  <dcterms:modified xsi:type="dcterms:W3CDTF">2013-12-10T11:45:48Z</dcterms:modified>
</cp:coreProperties>
</file>