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BE4E83-469C-4B6C-91B0-B6F53443035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5452D0-4390-4B55-B2CC-BFA3B478FFC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500725"/>
          </a:xfrm>
        </p:spPr>
        <p:txBody>
          <a:bodyPr>
            <a:normAutofit/>
          </a:bodyPr>
          <a:lstStyle/>
          <a:p>
            <a:r>
              <a:rPr lang="ru-RU" sz="6600" b="1" i="1" dirty="0" smtClean="0"/>
              <a:t>Экономическая игра</a:t>
            </a:r>
            <a:br>
              <a:rPr lang="ru-RU" sz="6600" b="1" i="1" dirty="0" smtClean="0"/>
            </a:br>
            <a:r>
              <a:rPr lang="ru-RU" sz="7200" b="1" i="1" dirty="0" smtClean="0"/>
              <a:t> «Юный экономист»</a:t>
            </a:r>
            <a:endParaRPr lang="ru-RU" sz="7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357958"/>
            <a:ext cx="6400800" cy="285752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Экономический экзамен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Что вы покупаете в магазине?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Назовите денежную единицу России.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Назовите денежную единицу США.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называется потребность людей в том или ином товаре?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называется учреждение, где хранятся деньги других учреждений, предприятий и граждан?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Экономический экзамен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6. Сколько недель в году?</a:t>
            </a:r>
          </a:p>
          <a:p>
            <a:pPr>
              <a:buNone/>
            </a:pPr>
            <a:r>
              <a:rPr lang="ru-RU" dirty="0" smtClean="0"/>
              <a:t>7. Сколько сыновей было у мельника в сказке «Кот в сапогах»?</a:t>
            </a:r>
          </a:p>
          <a:p>
            <a:pPr>
              <a:buNone/>
            </a:pPr>
            <a:r>
              <a:rPr lang="ru-RU" dirty="0" smtClean="0"/>
              <a:t>8. Палку нужно распилить на 12 частей. Сколько потребуется распилов?</a:t>
            </a:r>
          </a:p>
          <a:p>
            <a:pPr>
              <a:buNone/>
            </a:pPr>
            <a:r>
              <a:rPr lang="ru-RU" dirty="0" smtClean="0"/>
              <a:t>9. На руках 10 пальцев. Сколько пальцев на 10 руках?</a:t>
            </a:r>
          </a:p>
          <a:p>
            <a:pPr>
              <a:buNone/>
            </a:pPr>
            <a:r>
              <a:rPr lang="ru-RU" dirty="0" smtClean="0"/>
              <a:t>10. У Мухаммеда было 10 </a:t>
            </a:r>
            <a:r>
              <a:rPr lang="ru-RU" dirty="0" smtClean="0"/>
              <a:t>о</a:t>
            </a:r>
            <a:r>
              <a:rPr lang="ru-RU" dirty="0" smtClean="0"/>
              <a:t>вец. Все, кроме 9, </a:t>
            </a:r>
            <a:r>
              <a:rPr lang="ru-RU" dirty="0" err="1" smtClean="0"/>
              <a:t>сдохли</a:t>
            </a:r>
            <a:r>
              <a:rPr lang="ru-RU" dirty="0" smtClean="0"/>
              <a:t>. Сколько овец осталось?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Экономические вопросы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Придумайте 1 вопрос, связанный с деньгами, продажей, товарами.</a:t>
            </a:r>
          </a:p>
          <a:p>
            <a:r>
              <a:rPr lang="ru-RU" dirty="0" smtClean="0"/>
              <a:t>Но </a:t>
            </a:r>
            <a:r>
              <a:rPr lang="ru-RU" dirty="0" smtClean="0">
                <a:solidFill>
                  <a:srgbClr val="FF0000"/>
                </a:solidFill>
              </a:rPr>
              <a:t>нельзя</a:t>
            </a:r>
            <a:r>
              <a:rPr lang="ru-RU" dirty="0" smtClean="0"/>
              <a:t> спрашивать, сколько стоит тот или иной товар.</a:t>
            </a:r>
            <a:endParaRPr lang="ru-RU" dirty="0" smtClean="0"/>
          </a:p>
          <a:p>
            <a:r>
              <a:rPr lang="ru-RU" dirty="0" smtClean="0"/>
              <a:t>Например, «Как называется бирка, по которой можно узнать цену товара?»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Объедините слова общим экономическим термином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Товар, страна, вывоз…….</a:t>
            </a:r>
          </a:p>
          <a:p>
            <a:r>
              <a:rPr lang="ru-RU" dirty="0" smtClean="0"/>
              <a:t>2. Товар, информация, покупатель….</a:t>
            </a:r>
          </a:p>
          <a:p>
            <a:r>
              <a:rPr lang="ru-RU" dirty="0" smtClean="0"/>
              <a:t>3. Учреждение, кредиты, ссуды, клиенты…</a:t>
            </a:r>
          </a:p>
          <a:p>
            <a:r>
              <a:rPr lang="ru-RU" dirty="0" smtClean="0"/>
              <a:t>4. Деньги, большое количество, обесценивание…..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Инфляция, экспорт, реклама, банк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Экономические вопросы: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Какое животное всегда при деньгах?</a:t>
            </a:r>
          </a:p>
          <a:p>
            <a:r>
              <a:rPr lang="ru-RU" dirty="0" smtClean="0"/>
              <a:t>2. Как называли на Руси купцов, изгнанных из гильдии за систематические обманы и обвесы покупателей?</a:t>
            </a:r>
          </a:p>
          <a:p>
            <a:r>
              <a:rPr lang="ru-RU" dirty="0" smtClean="0"/>
              <a:t>3. Назовите мероприятие, где цену сбивают молотком?</a:t>
            </a:r>
          </a:p>
          <a:p>
            <a:r>
              <a:rPr lang="ru-RU" dirty="0" smtClean="0"/>
              <a:t>4. Кто считает миллионы тысячами?</a:t>
            </a:r>
          </a:p>
          <a:p>
            <a:r>
              <a:rPr lang="ru-RU" dirty="0" smtClean="0"/>
              <a:t>5. Какую страну называют «банкиром всего мира»?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Экономические вопросы: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6. «Кока-кола» по отношению к «пепси-кола» это кто?</a:t>
            </a:r>
          </a:p>
          <a:p>
            <a:pPr>
              <a:buNone/>
            </a:pPr>
            <a:r>
              <a:rPr lang="ru-RU" dirty="0" smtClean="0"/>
              <a:t>7. Назовите любимую монету попугая капитана Флинта.</a:t>
            </a:r>
          </a:p>
          <a:p>
            <a:pPr>
              <a:buNone/>
            </a:pPr>
            <a:r>
              <a:rPr lang="ru-RU" dirty="0" smtClean="0"/>
              <a:t>8. Как называется лицевая сторона монеты?</a:t>
            </a:r>
          </a:p>
          <a:p>
            <a:pPr>
              <a:buNone/>
            </a:pPr>
            <a:r>
              <a:rPr lang="ru-RU" dirty="0" smtClean="0"/>
              <a:t>9. Как называется оборотная сторона монеты?</a:t>
            </a:r>
          </a:p>
          <a:p>
            <a:pPr>
              <a:buNone/>
            </a:pPr>
            <a:r>
              <a:rPr lang="ru-RU" dirty="0" smtClean="0"/>
              <a:t>10. Лицо торговой точки это что?</a:t>
            </a:r>
          </a:p>
          <a:p>
            <a:pPr>
              <a:buNone/>
            </a:pPr>
            <a:r>
              <a:rPr lang="ru-RU" dirty="0" smtClean="0"/>
              <a:t>11. Какое сказочное животное умело изготавливать монеты простым ударом копыт?</a:t>
            </a:r>
          </a:p>
          <a:p>
            <a:pPr>
              <a:buNone/>
            </a:pPr>
            <a:r>
              <a:rPr lang="ru-RU" dirty="0" smtClean="0"/>
              <a:t>12. Какая русская народная сказка демонстрирует эффективность коллективного труда?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b="1" i="1" dirty="0" smtClean="0">
                <a:solidFill>
                  <a:srgbClr val="FF0000"/>
                </a:solidFill>
              </a:rPr>
              <a:t>Спасибо за участие в игре!</a:t>
            </a:r>
            <a:endParaRPr lang="ru-RU" sz="7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Что необходимо для покупки сырья, материалов, начисления заработной платы?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dirty="0" smtClean="0"/>
              <a:t>Д Е Н Ь Г И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42876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Какие предметы служили деньгами до возникновения денег какими знаем мы их сейчас?</a:t>
            </a:r>
            <a:endParaRPr lang="ru-RU" b="1" i="1" dirty="0"/>
          </a:p>
        </p:txBody>
      </p:sp>
      <p:pic>
        <p:nvPicPr>
          <p:cNvPr id="4" name="Содержимое 3" descr="клы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2054301"/>
            <a:ext cx="2967041" cy="2222417"/>
          </a:xfrm>
        </p:spPr>
      </p:pic>
      <p:pic>
        <p:nvPicPr>
          <p:cNvPr id="5" name="Рисунок 4" descr="жемчуг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1785926"/>
            <a:ext cx="3205166" cy="1997586"/>
          </a:xfrm>
          <a:prstGeom prst="rect">
            <a:avLst/>
          </a:prstGeom>
        </p:spPr>
      </p:pic>
      <p:pic>
        <p:nvPicPr>
          <p:cNvPr id="6" name="Рисунок 5" descr="перья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4214818"/>
            <a:ext cx="3232277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Как быть, если нужно купить товар, который стоит полбыка?</a:t>
            </a:r>
            <a:endParaRPr lang="ru-RU" b="1" i="1" dirty="0"/>
          </a:p>
        </p:txBody>
      </p:sp>
      <p:pic>
        <p:nvPicPr>
          <p:cNvPr id="4" name="Содержимое 3" descr="бы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714488"/>
            <a:ext cx="5810281" cy="4352102"/>
          </a:xfrm>
        </p:spPr>
      </p:pic>
      <p:sp>
        <p:nvSpPr>
          <p:cNvPr id="8" name="Стрелка вправо 7"/>
          <p:cNvSpPr/>
          <p:nvPr/>
        </p:nvSpPr>
        <p:spPr>
          <a:xfrm rot="19974107">
            <a:off x="1137415" y="3199242"/>
            <a:ext cx="5657235" cy="6722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785950"/>
          </a:xfrm>
        </p:spPr>
        <p:txBody>
          <a:bodyPr/>
          <a:lstStyle/>
          <a:p>
            <a:r>
              <a:rPr lang="ru-RU" b="1" i="1" dirty="0" smtClean="0"/>
              <a:t>Первые металлические монеты появились в государстве Лидия на рубеже </a:t>
            </a:r>
            <a:r>
              <a:rPr lang="en-US" b="1" i="1" dirty="0" smtClean="0"/>
              <a:t>YIII-YII</a:t>
            </a:r>
            <a:r>
              <a:rPr lang="ru-RU" b="1" i="1" dirty="0" smtClean="0"/>
              <a:t>вв. До н.э.</a:t>
            </a:r>
            <a:endParaRPr lang="ru-RU" b="1" i="1" dirty="0"/>
          </a:p>
        </p:txBody>
      </p:sp>
      <p:pic>
        <p:nvPicPr>
          <p:cNvPr id="4" name="Содержимое 3" descr="лидия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2143116"/>
            <a:ext cx="4429156" cy="44689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Гривна -  серебряный слиток опр.веса. Гривну рубили на части – рубли.</a:t>
            </a:r>
            <a:endParaRPr lang="ru-RU" dirty="0"/>
          </a:p>
        </p:txBody>
      </p:sp>
      <p:pic>
        <p:nvPicPr>
          <p:cNvPr id="4" name="Содержимое 3" descr="гривна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857364"/>
            <a:ext cx="3550764" cy="2143140"/>
          </a:xfrm>
        </p:spPr>
      </p:pic>
      <p:pic>
        <p:nvPicPr>
          <p:cNvPr id="5" name="Рисунок 4" descr="1 рубль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1928801"/>
            <a:ext cx="3252793" cy="2436455"/>
          </a:xfrm>
          <a:prstGeom prst="rect">
            <a:avLst/>
          </a:prstGeom>
        </p:spPr>
      </p:pic>
      <p:pic>
        <p:nvPicPr>
          <p:cNvPr id="6" name="Рисунок 5" descr="1коп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14480" y="4357694"/>
            <a:ext cx="2967041" cy="2233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Название «деньги» произошло от слова «деньга». Это название серебряной монеты, которую чеканили в годы правления Дмитрия Донского</a:t>
            </a:r>
            <a:endParaRPr lang="ru-RU" dirty="0"/>
          </a:p>
        </p:txBody>
      </p:sp>
      <p:pic>
        <p:nvPicPr>
          <p:cNvPr id="6" name="Содержимое 5" descr="2коп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571744"/>
            <a:ext cx="5054791" cy="3786214"/>
          </a:xfrm>
        </p:spPr>
      </p:pic>
      <p:pic>
        <p:nvPicPr>
          <p:cNvPr id="7" name="Рисунок 6" descr="полтина медь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2714620"/>
            <a:ext cx="3321867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2катеньк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929066"/>
            <a:ext cx="4514882" cy="25003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928826"/>
          </a:xfrm>
        </p:spPr>
        <p:txBody>
          <a:bodyPr/>
          <a:lstStyle/>
          <a:p>
            <a:r>
              <a:rPr lang="ru-RU" dirty="0" smtClean="0"/>
              <a:t>В России бумажные деньги появились в 1769 году. Ввела их в обращение Екатерина</a:t>
            </a:r>
            <a:r>
              <a:rPr lang="en-US" dirty="0" smtClean="0"/>
              <a:t> II</a:t>
            </a:r>
            <a:endParaRPr lang="ru-RU" dirty="0"/>
          </a:p>
        </p:txBody>
      </p:sp>
      <p:pic>
        <p:nvPicPr>
          <p:cNvPr id="4" name="Содержимое 3" descr="катенька1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472" y="2428868"/>
            <a:ext cx="4467528" cy="27146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Продолжи пословицу: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3235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Уговор дороже ….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У него денег куры …..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Деньга деньгу …..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Деньга и камень…..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Только ума на деньги не …..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Больше денег – больше ….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Копейка рубль….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Денежки – что голуби: </a:t>
            </a:r>
            <a:r>
              <a:rPr lang="ru-RU" dirty="0" smtClean="0">
                <a:solidFill>
                  <a:schemeClr val="tx1"/>
                </a:solidFill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де обживутся, там и ……….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484</Words>
  <Application>Microsoft Office PowerPoint</Application>
  <PresentationFormat>Экран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Экономическая игра  «Юный экономист»</vt:lpstr>
      <vt:lpstr>Что необходимо для покупки сырья, материалов, начисления заработной платы?</vt:lpstr>
      <vt:lpstr>Какие предметы служили деньгами до возникновения денег какими знаем мы их сейчас?</vt:lpstr>
      <vt:lpstr>Как быть, если нужно купить товар, который стоит полбыка?</vt:lpstr>
      <vt:lpstr>Первые металлические монеты появились в государстве Лидия на рубеже YIII-YIIвв. До н.э.</vt:lpstr>
      <vt:lpstr>Гривна -  серебряный слиток опр.веса. Гривну рубили на части – рубли.</vt:lpstr>
      <vt:lpstr>Название «деньги» произошло от слова «деньга». Это название серебряной монеты, которую чеканили в годы правления Дмитрия Донского</vt:lpstr>
      <vt:lpstr>В России бумажные деньги появились в 1769 году. Ввела их в обращение Екатерина II</vt:lpstr>
      <vt:lpstr>Продолжи пословицу:</vt:lpstr>
      <vt:lpstr>Экономический экзамен</vt:lpstr>
      <vt:lpstr>Экономический экзамен</vt:lpstr>
      <vt:lpstr>Экономические вопросы</vt:lpstr>
      <vt:lpstr>Объедините слова общим экономическим термином</vt:lpstr>
      <vt:lpstr>Экономические вопросы:</vt:lpstr>
      <vt:lpstr>Экономические вопросы: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игра  «Юный экономист»</dc:title>
  <dc:creator>Елена</dc:creator>
  <cp:lastModifiedBy>Елена</cp:lastModifiedBy>
  <cp:revision>9</cp:revision>
  <dcterms:created xsi:type="dcterms:W3CDTF">2013-01-18T15:16:25Z</dcterms:created>
  <dcterms:modified xsi:type="dcterms:W3CDTF">2013-01-18T16:37:39Z</dcterms:modified>
</cp:coreProperties>
</file>