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8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F0FAC-8405-4C8F-A031-6474C9F55C8A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413FB4F-8E7B-41D7-B028-51AA54113A30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Цель:</a:t>
          </a:r>
          <a:endParaRPr lang="ru-RU" b="1" dirty="0">
            <a:solidFill>
              <a:srgbClr val="C00000"/>
            </a:solidFill>
          </a:endParaRPr>
        </a:p>
      </dgm:t>
    </dgm:pt>
    <dgm:pt modelId="{203A5AB2-284C-4D26-B40C-4F3BEF720A56}" type="parTrans" cxnId="{3FA5EC9F-1085-4328-937D-AA0EECE8424C}">
      <dgm:prSet/>
      <dgm:spPr/>
      <dgm:t>
        <a:bodyPr/>
        <a:lstStyle/>
        <a:p>
          <a:endParaRPr lang="ru-RU"/>
        </a:p>
      </dgm:t>
    </dgm:pt>
    <dgm:pt modelId="{71AF9C98-FDF2-42BA-90FF-C8B8844DC941}" type="sibTrans" cxnId="{3FA5EC9F-1085-4328-937D-AA0EECE8424C}">
      <dgm:prSet/>
      <dgm:spPr/>
      <dgm:t>
        <a:bodyPr/>
        <a:lstStyle/>
        <a:p>
          <a:endParaRPr lang="ru-RU"/>
        </a:p>
      </dgm:t>
    </dgm:pt>
    <dgm:pt modelId="{22D583B2-075C-41BB-8898-C8E62B9F9BCE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</a:rPr>
            <a:t>проанализировать основные  приемы  формирования универсальных учебных действий учащихся 7 классов на уроках физики.                                                                                                               </a:t>
          </a:r>
          <a:endParaRPr lang="ru-RU" sz="3200" b="1" dirty="0">
            <a:solidFill>
              <a:srgbClr val="002060"/>
            </a:solidFill>
          </a:endParaRPr>
        </a:p>
      </dgm:t>
    </dgm:pt>
    <dgm:pt modelId="{9A31C047-F7EF-451B-ADA6-1DCEF0D68119}" type="parTrans" cxnId="{CA3A962D-572B-4488-8496-CA8B10036C30}">
      <dgm:prSet/>
      <dgm:spPr/>
      <dgm:t>
        <a:bodyPr/>
        <a:lstStyle/>
        <a:p>
          <a:endParaRPr lang="ru-RU"/>
        </a:p>
      </dgm:t>
    </dgm:pt>
    <dgm:pt modelId="{2011F8D0-B98E-4C9F-8EA0-01EF04853945}" type="sibTrans" cxnId="{CA3A962D-572B-4488-8496-CA8B10036C30}">
      <dgm:prSet/>
      <dgm:spPr/>
      <dgm:t>
        <a:bodyPr/>
        <a:lstStyle/>
        <a:p>
          <a:endParaRPr lang="ru-RU"/>
        </a:p>
      </dgm:t>
    </dgm:pt>
    <dgm:pt modelId="{B5569BCC-4004-434C-A3EE-3A2935F22A88}" type="pres">
      <dgm:prSet presAssocID="{071F0FAC-8405-4C8F-A031-6474C9F55C8A}" presName="CompostProcess" presStyleCnt="0">
        <dgm:presLayoutVars>
          <dgm:dir/>
          <dgm:resizeHandles val="exact"/>
        </dgm:presLayoutVars>
      </dgm:prSet>
      <dgm:spPr/>
    </dgm:pt>
    <dgm:pt modelId="{B7BED719-E12F-433A-9E68-969DDABD6BC9}" type="pres">
      <dgm:prSet presAssocID="{071F0FAC-8405-4C8F-A031-6474C9F55C8A}" presName="arrow" presStyleLbl="bgShp" presStyleIdx="0" presStyleCnt="1"/>
      <dgm:spPr/>
    </dgm:pt>
    <dgm:pt modelId="{EEF058BF-48CE-4B9D-AD33-D17685B5669C}" type="pres">
      <dgm:prSet presAssocID="{071F0FAC-8405-4C8F-A031-6474C9F55C8A}" presName="linearProcess" presStyleCnt="0"/>
      <dgm:spPr/>
    </dgm:pt>
    <dgm:pt modelId="{DD5A943B-F801-463A-80D3-3A7029617175}" type="pres">
      <dgm:prSet presAssocID="{9413FB4F-8E7B-41D7-B028-51AA54113A30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E93BC-1258-4836-8EF2-9FBFB125BA21}" type="pres">
      <dgm:prSet presAssocID="{71AF9C98-FDF2-42BA-90FF-C8B8844DC941}" presName="sibTrans" presStyleCnt="0"/>
      <dgm:spPr/>
    </dgm:pt>
    <dgm:pt modelId="{C8621D36-3A60-4CB1-9A59-5F61361D94F6}" type="pres">
      <dgm:prSet presAssocID="{22D583B2-075C-41BB-8898-C8E62B9F9BCE}" presName="textNode" presStyleLbl="node1" presStyleIdx="1" presStyleCnt="2" custScaleX="146134" custScaleY="128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3A962D-572B-4488-8496-CA8B10036C30}" srcId="{071F0FAC-8405-4C8F-A031-6474C9F55C8A}" destId="{22D583B2-075C-41BB-8898-C8E62B9F9BCE}" srcOrd="1" destOrd="0" parTransId="{9A31C047-F7EF-451B-ADA6-1DCEF0D68119}" sibTransId="{2011F8D0-B98E-4C9F-8EA0-01EF04853945}"/>
    <dgm:cxn modelId="{A69FC824-FD71-4137-A613-7988C43505EF}" type="presOf" srcId="{9413FB4F-8E7B-41D7-B028-51AA54113A30}" destId="{DD5A943B-F801-463A-80D3-3A7029617175}" srcOrd="0" destOrd="0" presId="urn:microsoft.com/office/officeart/2005/8/layout/hProcess9"/>
    <dgm:cxn modelId="{A06ABDB3-4B08-410B-B9F6-FCE95EDACDB5}" type="presOf" srcId="{22D583B2-075C-41BB-8898-C8E62B9F9BCE}" destId="{C8621D36-3A60-4CB1-9A59-5F61361D94F6}" srcOrd="0" destOrd="0" presId="urn:microsoft.com/office/officeart/2005/8/layout/hProcess9"/>
    <dgm:cxn modelId="{3FA5EC9F-1085-4328-937D-AA0EECE8424C}" srcId="{071F0FAC-8405-4C8F-A031-6474C9F55C8A}" destId="{9413FB4F-8E7B-41D7-B028-51AA54113A30}" srcOrd="0" destOrd="0" parTransId="{203A5AB2-284C-4D26-B40C-4F3BEF720A56}" sibTransId="{71AF9C98-FDF2-42BA-90FF-C8B8844DC941}"/>
    <dgm:cxn modelId="{AB7E2F82-2B5D-464E-90CF-6BC6B65CF3C3}" type="presOf" srcId="{071F0FAC-8405-4C8F-A031-6474C9F55C8A}" destId="{B5569BCC-4004-434C-A3EE-3A2935F22A88}" srcOrd="0" destOrd="0" presId="urn:microsoft.com/office/officeart/2005/8/layout/hProcess9"/>
    <dgm:cxn modelId="{C45DDFFD-19DB-441D-AC2F-74DF4497340B}" type="presParOf" srcId="{B5569BCC-4004-434C-A3EE-3A2935F22A88}" destId="{B7BED719-E12F-433A-9E68-969DDABD6BC9}" srcOrd="0" destOrd="0" presId="urn:microsoft.com/office/officeart/2005/8/layout/hProcess9"/>
    <dgm:cxn modelId="{E5DBCDE3-BF44-4FD6-A08C-79F571740D00}" type="presParOf" srcId="{B5569BCC-4004-434C-A3EE-3A2935F22A88}" destId="{EEF058BF-48CE-4B9D-AD33-D17685B5669C}" srcOrd="1" destOrd="0" presId="urn:microsoft.com/office/officeart/2005/8/layout/hProcess9"/>
    <dgm:cxn modelId="{D30A89E9-7225-486C-9397-50C4B00F1508}" type="presParOf" srcId="{EEF058BF-48CE-4B9D-AD33-D17685B5669C}" destId="{DD5A943B-F801-463A-80D3-3A7029617175}" srcOrd="0" destOrd="0" presId="urn:microsoft.com/office/officeart/2005/8/layout/hProcess9"/>
    <dgm:cxn modelId="{90E52DC8-0FA3-4C90-9D49-85D932EFCF0E}" type="presParOf" srcId="{EEF058BF-48CE-4B9D-AD33-D17685B5669C}" destId="{74CE93BC-1258-4836-8EF2-9FBFB125BA21}" srcOrd="1" destOrd="0" presId="urn:microsoft.com/office/officeart/2005/8/layout/hProcess9"/>
    <dgm:cxn modelId="{1C595AA9-D15A-4AEE-9DA5-84D07145E6AC}" type="presParOf" srcId="{EEF058BF-48CE-4B9D-AD33-D17685B5669C}" destId="{C8621D36-3A60-4CB1-9A59-5F61361D94F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F6927-ED3D-47C8-AC41-B24FDC9A6E6B}" type="doc">
      <dgm:prSet loTypeId="urn:microsoft.com/office/officeart/2005/8/layout/pyramid2" loCatId="list" qsTypeId="urn:microsoft.com/office/officeart/2005/8/quickstyle/simple5" qsCatId="simple" csTypeId="urn:microsoft.com/office/officeart/2005/8/colors/accent1_1" csCatId="accent1" phldr="1"/>
      <dgm:spPr/>
    </dgm:pt>
    <dgm:pt modelId="{32F1DB9F-06CE-4BB2-B12E-78CA1B4DBAE2}">
      <dgm:prSet phldrT="[Текст]" custT="1"/>
      <dgm:spPr/>
      <dgm:t>
        <a:bodyPr/>
        <a:lstStyle/>
        <a:p>
          <a:r>
            <a:rPr lang="ru-RU" sz="2800" b="1" dirty="0" smtClean="0"/>
            <a:t>- рассмотреть, приемы  формирования УУД учащихся на уроках физики;</a:t>
          </a:r>
          <a:endParaRPr lang="ru-RU" sz="2800" b="1" dirty="0"/>
        </a:p>
      </dgm:t>
    </dgm:pt>
    <dgm:pt modelId="{27073A2B-AD70-42B4-8724-C010C0730CD0}" type="parTrans" cxnId="{0B690298-F27A-46E9-9541-0031002E0919}">
      <dgm:prSet/>
      <dgm:spPr/>
      <dgm:t>
        <a:bodyPr/>
        <a:lstStyle/>
        <a:p>
          <a:endParaRPr lang="ru-RU"/>
        </a:p>
      </dgm:t>
    </dgm:pt>
    <dgm:pt modelId="{A68C8AEF-4A5D-4C4D-B328-0EA7F92FBD78}" type="sibTrans" cxnId="{0B690298-F27A-46E9-9541-0031002E0919}">
      <dgm:prSet/>
      <dgm:spPr/>
      <dgm:t>
        <a:bodyPr/>
        <a:lstStyle/>
        <a:p>
          <a:endParaRPr lang="ru-RU"/>
        </a:p>
      </dgm:t>
    </dgm:pt>
    <dgm:pt modelId="{E631BACA-DA3C-4A05-9E4C-89E04395500F}">
      <dgm:prSet phldrT="[Текст]" custT="1"/>
      <dgm:spPr/>
      <dgm:t>
        <a:bodyPr/>
        <a:lstStyle/>
        <a:p>
          <a:r>
            <a:rPr lang="ru-RU" sz="2800" b="1" dirty="0" smtClean="0"/>
            <a:t>- рассмотреть теоретические основы технологии развития критического мышления;</a:t>
          </a:r>
          <a:endParaRPr lang="ru-RU" sz="2800" b="1" dirty="0"/>
        </a:p>
      </dgm:t>
    </dgm:pt>
    <dgm:pt modelId="{32177197-18CA-444C-8378-5169F119D7E8}" type="parTrans" cxnId="{0022E73C-D307-4C9F-9668-F572BC044ACE}">
      <dgm:prSet/>
      <dgm:spPr/>
      <dgm:t>
        <a:bodyPr/>
        <a:lstStyle/>
        <a:p>
          <a:endParaRPr lang="ru-RU"/>
        </a:p>
      </dgm:t>
    </dgm:pt>
    <dgm:pt modelId="{45082A9C-42E4-491C-925E-7AA3F956CE70}" type="sibTrans" cxnId="{0022E73C-D307-4C9F-9668-F572BC044ACE}">
      <dgm:prSet/>
      <dgm:spPr/>
      <dgm:t>
        <a:bodyPr/>
        <a:lstStyle/>
        <a:p>
          <a:endParaRPr lang="ru-RU"/>
        </a:p>
      </dgm:t>
    </dgm:pt>
    <dgm:pt modelId="{2655BE12-42D8-4418-B3BD-CA8DABA22486}">
      <dgm:prSet phldrT="[Текст]" custT="1"/>
      <dgm:spPr/>
      <dgm:t>
        <a:bodyPr/>
        <a:lstStyle/>
        <a:p>
          <a:pPr algn="l"/>
          <a:r>
            <a:rPr lang="ru-RU" sz="2800" b="1" dirty="0" smtClean="0"/>
            <a:t>-разработать методические рекомендации по формированию УУД через использование приемов    ТРКМ на уроках физики.</a:t>
          </a:r>
          <a:endParaRPr lang="ru-RU" sz="2800" b="1" dirty="0"/>
        </a:p>
      </dgm:t>
    </dgm:pt>
    <dgm:pt modelId="{793C5071-0082-43EA-85C2-65622904C09E}" type="parTrans" cxnId="{032794C1-4DC0-4B21-8FFC-2ADB464E7F77}">
      <dgm:prSet/>
      <dgm:spPr/>
      <dgm:t>
        <a:bodyPr/>
        <a:lstStyle/>
        <a:p>
          <a:endParaRPr lang="ru-RU"/>
        </a:p>
      </dgm:t>
    </dgm:pt>
    <dgm:pt modelId="{2E738D5D-91E7-457F-B53C-F3984E6FDAA4}" type="sibTrans" cxnId="{032794C1-4DC0-4B21-8FFC-2ADB464E7F77}">
      <dgm:prSet/>
      <dgm:spPr/>
      <dgm:t>
        <a:bodyPr/>
        <a:lstStyle/>
        <a:p>
          <a:endParaRPr lang="ru-RU"/>
        </a:p>
      </dgm:t>
    </dgm:pt>
    <dgm:pt modelId="{FAF7C202-6783-4095-9724-166DE0D913CF}" type="pres">
      <dgm:prSet presAssocID="{BD3F6927-ED3D-47C8-AC41-B24FDC9A6E6B}" presName="compositeShape" presStyleCnt="0">
        <dgm:presLayoutVars>
          <dgm:dir/>
          <dgm:resizeHandles/>
        </dgm:presLayoutVars>
      </dgm:prSet>
      <dgm:spPr/>
    </dgm:pt>
    <dgm:pt modelId="{84525A51-7A93-4F8C-9387-32AF4D7A854C}" type="pres">
      <dgm:prSet presAssocID="{BD3F6927-ED3D-47C8-AC41-B24FDC9A6E6B}" presName="pyramid" presStyleLbl="node1" presStyleIdx="0" presStyleCnt="1" custLinFactNeighborX="-9830" custLinFactNeighborY="23422"/>
      <dgm:spPr/>
    </dgm:pt>
    <dgm:pt modelId="{734F15AD-2A28-473C-B4DC-FB3F52377642}" type="pres">
      <dgm:prSet presAssocID="{BD3F6927-ED3D-47C8-AC41-B24FDC9A6E6B}" presName="theList" presStyleCnt="0"/>
      <dgm:spPr/>
    </dgm:pt>
    <dgm:pt modelId="{6DA6B349-F50A-41E2-93BD-3E3295AAE493}" type="pres">
      <dgm:prSet presAssocID="{32F1DB9F-06CE-4BB2-B12E-78CA1B4DBAE2}" presName="aNode" presStyleLbl="fgAcc1" presStyleIdx="0" presStyleCnt="3" custScaleX="130567" custScaleY="95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E7381-A51C-49A6-9AB9-60A6E9BEEFC2}" type="pres">
      <dgm:prSet presAssocID="{32F1DB9F-06CE-4BB2-B12E-78CA1B4DBAE2}" presName="aSpace" presStyleCnt="0"/>
      <dgm:spPr/>
    </dgm:pt>
    <dgm:pt modelId="{47462AD5-A516-4260-807E-FFA37C6436F7}" type="pres">
      <dgm:prSet presAssocID="{E631BACA-DA3C-4A05-9E4C-89E04395500F}" presName="aNode" presStyleLbl="fgAcc1" presStyleIdx="1" presStyleCnt="3" custScaleX="137984" custScaleY="100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76B39-0A2D-41BF-B91D-97A8B86BACA7}" type="pres">
      <dgm:prSet presAssocID="{E631BACA-DA3C-4A05-9E4C-89E04395500F}" presName="aSpace" presStyleCnt="0"/>
      <dgm:spPr/>
    </dgm:pt>
    <dgm:pt modelId="{11506808-BBCF-4FD4-A979-5459E0737740}" type="pres">
      <dgm:prSet presAssocID="{2655BE12-42D8-4418-B3BD-CA8DABA22486}" presName="aNode" presStyleLbl="fgAcc1" presStyleIdx="2" presStyleCnt="3" custScaleX="168025" custScaleY="120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06B4A-2E8E-44FE-9445-E3289756233D}" type="pres">
      <dgm:prSet presAssocID="{2655BE12-42D8-4418-B3BD-CA8DABA22486}" presName="aSpace" presStyleCnt="0"/>
      <dgm:spPr/>
    </dgm:pt>
  </dgm:ptLst>
  <dgm:cxnLst>
    <dgm:cxn modelId="{0B690298-F27A-46E9-9541-0031002E0919}" srcId="{BD3F6927-ED3D-47C8-AC41-B24FDC9A6E6B}" destId="{32F1DB9F-06CE-4BB2-B12E-78CA1B4DBAE2}" srcOrd="0" destOrd="0" parTransId="{27073A2B-AD70-42B4-8724-C010C0730CD0}" sibTransId="{A68C8AEF-4A5D-4C4D-B328-0EA7F92FBD78}"/>
    <dgm:cxn modelId="{68A8DB5F-2992-4059-81B0-EFF7D5DA334E}" type="presOf" srcId="{2655BE12-42D8-4418-B3BD-CA8DABA22486}" destId="{11506808-BBCF-4FD4-A979-5459E0737740}" srcOrd="0" destOrd="0" presId="urn:microsoft.com/office/officeart/2005/8/layout/pyramid2"/>
    <dgm:cxn modelId="{ED18EABA-4CF4-4254-88C7-E258AAA632FC}" type="presOf" srcId="{32F1DB9F-06CE-4BB2-B12E-78CA1B4DBAE2}" destId="{6DA6B349-F50A-41E2-93BD-3E3295AAE493}" srcOrd="0" destOrd="0" presId="urn:microsoft.com/office/officeart/2005/8/layout/pyramid2"/>
    <dgm:cxn modelId="{0022E73C-D307-4C9F-9668-F572BC044ACE}" srcId="{BD3F6927-ED3D-47C8-AC41-B24FDC9A6E6B}" destId="{E631BACA-DA3C-4A05-9E4C-89E04395500F}" srcOrd="1" destOrd="0" parTransId="{32177197-18CA-444C-8378-5169F119D7E8}" sibTransId="{45082A9C-42E4-491C-925E-7AA3F956CE70}"/>
    <dgm:cxn modelId="{732669C1-D033-4B4F-98B8-0CE25979DF8E}" type="presOf" srcId="{BD3F6927-ED3D-47C8-AC41-B24FDC9A6E6B}" destId="{FAF7C202-6783-4095-9724-166DE0D913CF}" srcOrd="0" destOrd="0" presId="urn:microsoft.com/office/officeart/2005/8/layout/pyramid2"/>
    <dgm:cxn modelId="{CE849A62-84FE-4021-81DD-9904E12E65C2}" type="presOf" srcId="{E631BACA-DA3C-4A05-9E4C-89E04395500F}" destId="{47462AD5-A516-4260-807E-FFA37C6436F7}" srcOrd="0" destOrd="0" presId="urn:microsoft.com/office/officeart/2005/8/layout/pyramid2"/>
    <dgm:cxn modelId="{032794C1-4DC0-4B21-8FFC-2ADB464E7F77}" srcId="{BD3F6927-ED3D-47C8-AC41-B24FDC9A6E6B}" destId="{2655BE12-42D8-4418-B3BD-CA8DABA22486}" srcOrd="2" destOrd="0" parTransId="{793C5071-0082-43EA-85C2-65622904C09E}" sibTransId="{2E738D5D-91E7-457F-B53C-F3984E6FDAA4}"/>
    <dgm:cxn modelId="{A7D13E6C-D904-4022-9387-BD0B711CA812}" type="presParOf" srcId="{FAF7C202-6783-4095-9724-166DE0D913CF}" destId="{84525A51-7A93-4F8C-9387-32AF4D7A854C}" srcOrd="0" destOrd="0" presId="urn:microsoft.com/office/officeart/2005/8/layout/pyramid2"/>
    <dgm:cxn modelId="{9C431FD2-2BBB-491B-9130-3EC074EB0FF2}" type="presParOf" srcId="{FAF7C202-6783-4095-9724-166DE0D913CF}" destId="{734F15AD-2A28-473C-B4DC-FB3F52377642}" srcOrd="1" destOrd="0" presId="urn:microsoft.com/office/officeart/2005/8/layout/pyramid2"/>
    <dgm:cxn modelId="{37C8893C-0CA3-43F4-B23C-11143A37C200}" type="presParOf" srcId="{734F15AD-2A28-473C-B4DC-FB3F52377642}" destId="{6DA6B349-F50A-41E2-93BD-3E3295AAE493}" srcOrd="0" destOrd="0" presId="urn:microsoft.com/office/officeart/2005/8/layout/pyramid2"/>
    <dgm:cxn modelId="{84F2E805-8507-43C3-A998-BDF5245AD67F}" type="presParOf" srcId="{734F15AD-2A28-473C-B4DC-FB3F52377642}" destId="{BC8E7381-A51C-49A6-9AB9-60A6E9BEEFC2}" srcOrd="1" destOrd="0" presId="urn:microsoft.com/office/officeart/2005/8/layout/pyramid2"/>
    <dgm:cxn modelId="{EC755B37-817F-4C6D-A25A-8CFC8E2875AE}" type="presParOf" srcId="{734F15AD-2A28-473C-B4DC-FB3F52377642}" destId="{47462AD5-A516-4260-807E-FFA37C6436F7}" srcOrd="2" destOrd="0" presId="urn:microsoft.com/office/officeart/2005/8/layout/pyramid2"/>
    <dgm:cxn modelId="{6668AE7A-7258-4DC1-99CF-517A4CB69827}" type="presParOf" srcId="{734F15AD-2A28-473C-B4DC-FB3F52377642}" destId="{D2A76B39-0A2D-41BF-B91D-97A8B86BACA7}" srcOrd="3" destOrd="0" presId="urn:microsoft.com/office/officeart/2005/8/layout/pyramid2"/>
    <dgm:cxn modelId="{B9D80C14-134D-49AE-A74A-940FB879556F}" type="presParOf" srcId="{734F15AD-2A28-473C-B4DC-FB3F52377642}" destId="{11506808-BBCF-4FD4-A979-5459E0737740}" srcOrd="4" destOrd="0" presId="urn:microsoft.com/office/officeart/2005/8/layout/pyramid2"/>
    <dgm:cxn modelId="{BD4A274C-0C4E-482F-991E-B30ABE38C68C}" type="presParOf" srcId="{734F15AD-2A28-473C-B4DC-FB3F52377642}" destId="{4D906B4A-2E8E-44FE-9445-E3289756233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ADDCCD-9720-4D63-9862-CA1E8F522A9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02363F-4377-41EF-8939-A16CFA004831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</a:rPr>
            <a:t>•развитие интересов и способностей учащихся на основе передачи им знаний и опыта познавательной и творческой деятельности;</a:t>
          </a:r>
          <a:endParaRPr lang="ru-RU" sz="2800" dirty="0">
            <a:solidFill>
              <a:srgbClr val="002060"/>
            </a:solidFill>
          </a:endParaRPr>
        </a:p>
      </dgm:t>
    </dgm:pt>
    <dgm:pt modelId="{9A6EA789-47E7-4805-A806-6CFDFA662231}" type="parTrans" cxnId="{3F52A1B5-21CC-4E64-9827-EF449BC14C27}">
      <dgm:prSet/>
      <dgm:spPr/>
      <dgm:t>
        <a:bodyPr/>
        <a:lstStyle/>
        <a:p>
          <a:endParaRPr lang="ru-RU"/>
        </a:p>
      </dgm:t>
    </dgm:pt>
    <dgm:pt modelId="{EF32D75D-BE82-47FB-AE6F-F93894908F83}" type="sibTrans" cxnId="{3F52A1B5-21CC-4E64-9827-EF449BC14C27}">
      <dgm:prSet/>
      <dgm:spPr/>
      <dgm:t>
        <a:bodyPr/>
        <a:lstStyle/>
        <a:p>
          <a:endParaRPr lang="ru-RU"/>
        </a:p>
      </dgm:t>
    </dgm:pt>
    <dgm:pt modelId="{1B064D99-06B4-4E5F-B851-AB346CDEA086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</a:rPr>
            <a:t>•понимание учащимися смысла основных научных понятий и законов физики, взаимосвязи между ними;</a:t>
          </a:r>
          <a:endParaRPr lang="ru-RU" sz="2800" dirty="0">
            <a:solidFill>
              <a:srgbClr val="002060"/>
            </a:solidFill>
          </a:endParaRPr>
        </a:p>
      </dgm:t>
    </dgm:pt>
    <dgm:pt modelId="{89CD90B8-F62B-46A9-931F-479F84D46521}" type="parTrans" cxnId="{AD2AC7F9-6B95-4C67-ACF2-F73526AD4A4B}">
      <dgm:prSet/>
      <dgm:spPr/>
      <dgm:t>
        <a:bodyPr/>
        <a:lstStyle/>
        <a:p>
          <a:endParaRPr lang="ru-RU"/>
        </a:p>
      </dgm:t>
    </dgm:pt>
    <dgm:pt modelId="{B4316428-5987-4FDF-AE0F-E7576D9083CA}" type="sibTrans" cxnId="{AD2AC7F9-6B95-4C67-ACF2-F73526AD4A4B}">
      <dgm:prSet/>
      <dgm:spPr/>
      <dgm:t>
        <a:bodyPr/>
        <a:lstStyle/>
        <a:p>
          <a:endParaRPr lang="ru-RU"/>
        </a:p>
      </dgm:t>
    </dgm:pt>
    <dgm:pt modelId="{499BDB99-8281-4189-BEBE-6550969A9989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</a:rPr>
            <a:t>•формирование у учащихся представлений о физической картине мира.</a:t>
          </a:r>
          <a:endParaRPr lang="ru-RU" sz="2800" dirty="0">
            <a:solidFill>
              <a:srgbClr val="002060"/>
            </a:solidFill>
          </a:endParaRPr>
        </a:p>
      </dgm:t>
    </dgm:pt>
    <dgm:pt modelId="{4617824D-B778-443A-BA5A-230F0BA347CA}" type="parTrans" cxnId="{7670BCF8-36BB-4F32-B749-062DC73B9270}">
      <dgm:prSet/>
      <dgm:spPr/>
      <dgm:t>
        <a:bodyPr/>
        <a:lstStyle/>
        <a:p>
          <a:endParaRPr lang="ru-RU"/>
        </a:p>
      </dgm:t>
    </dgm:pt>
    <dgm:pt modelId="{0371DB41-9C59-4DCE-A9F5-8564DCD6CAB2}" type="sibTrans" cxnId="{7670BCF8-36BB-4F32-B749-062DC73B9270}">
      <dgm:prSet/>
      <dgm:spPr/>
      <dgm:t>
        <a:bodyPr/>
        <a:lstStyle/>
        <a:p>
          <a:endParaRPr lang="ru-RU"/>
        </a:p>
      </dgm:t>
    </dgm:pt>
    <dgm:pt modelId="{3D667A40-505D-46D3-9F5E-B446E7B78FCF}" type="pres">
      <dgm:prSet presAssocID="{08ADDCCD-9720-4D63-9862-CA1E8F522A9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BF7C537-3E08-4CA7-993C-1F3860772156}" type="pres">
      <dgm:prSet presAssocID="{4702363F-4377-41EF-8939-A16CFA004831}" presName="composite" presStyleCnt="0"/>
      <dgm:spPr/>
    </dgm:pt>
    <dgm:pt modelId="{C1D3DBDF-B322-4E26-BB6A-4325C15468FB}" type="pres">
      <dgm:prSet presAssocID="{4702363F-4377-41EF-8939-A16CFA004831}" presName="LShape" presStyleLbl="alignNode1" presStyleIdx="0" presStyleCnt="5" custScaleX="135115" custScaleY="111686" custLinFactNeighborX="1795" custLinFactNeighborY="-44445"/>
      <dgm:spPr/>
    </dgm:pt>
    <dgm:pt modelId="{17E1B317-B16B-4BA6-8AEF-5F7062D04611}" type="pres">
      <dgm:prSet presAssocID="{4702363F-4377-41EF-8939-A16CFA004831}" presName="ParentText" presStyleLbl="revTx" presStyleIdx="0" presStyleCnt="3" custScaleX="205573" custLinFactY="-4689" custLinFactNeighborX="-27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76669-4869-484B-A1C8-F13057B6B036}" type="pres">
      <dgm:prSet presAssocID="{4702363F-4377-41EF-8939-A16CFA004831}" presName="Triangle" presStyleLbl="alignNode1" presStyleIdx="1" presStyleCnt="5" custLinFactY="-57460" custLinFactNeighborX="99501" custLinFactNeighborY="-100000"/>
      <dgm:spPr/>
    </dgm:pt>
    <dgm:pt modelId="{B7B111F2-1CFA-4015-B903-68571470ABF2}" type="pres">
      <dgm:prSet presAssocID="{EF32D75D-BE82-47FB-AE6F-F93894908F83}" presName="sibTrans" presStyleCnt="0"/>
      <dgm:spPr/>
    </dgm:pt>
    <dgm:pt modelId="{9681879C-447B-4971-8D24-9D6750C98EF5}" type="pres">
      <dgm:prSet presAssocID="{EF32D75D-BE82-47FB-AE6F-F93894908F83}" presName="space" presStyleCnt="0"/>
      <dgm:spPr/>
    </dgm:pt>
    <dgm:pt modelId="{F6530731-A629-4968-A2AD-B7EE96B7E969}" type="pres">
      <dgm:prSet presAssocID="{1B064D99-06B4-4E5F-B851-AB346CDEA086}" presName="composite" presStyleCnt="0"/>
      <dgm:spPr/>
    </dgm:pt>
    <dgm:pt modelId="{7A505590-F309-4702-9F9F-756F83533539}" type="pres">
      <dgm:prSet presAssocID="{1B064D99-06B4-4E5F-B851-AB346CDEA086}" presName="LShape" presStyleLbl="alignNode1" presStyleIdx="2" presStyleCnt="5" custScaleX="183965" custLinFactNeighborX="-30588" custLinFactNeighborY="-39507"/>
      <dgm:spPr/>
    </dgm:pt>
    <dgm:pt modelId="{9630BB38-6821-4E90-9A54-218D02D6E371}" type="pres">
      <dgm:prSet presAssocID="{1B064D99-06B4-4E5F-B851-AB346CDEA086}" presName="ParentText" presStyleLbl="revTx" presStyleIdx="1" presStyleCnt="3" custScaleX="234976" custLinFactNeighborX="-17845" custLinFactNeighborY="-17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5E829-4622-48E1-B52E-26D30E22C3B2}" type="pres">
      <dgm:prSet presAssocID="{1B064D99-06B4-4E5F-B851-AB346CDEA086}" presName="Triangle" presStyleLbl="alignNode1" presStyleIdx="3" presStyleCnt="5" custScaleX="100174" custScaleY="132069" custLinFactY="-16550" custLinFactNeighborX="81689" custLinFactNeighborY="-100000"/>
      <dgm:spPr/>
    </dgm:pt>
    <dgm:pt modelId="{B0361B11-66D0-4BFB-A3CE-AD1109ACB593}" type="pres">
      <dgm:prSet presAssocID="{B4316428-5987-4FDF-AE0F-E7576D9083CA}" presName="sibTrans" presStyleCnt="0"/>
      <dgm:spPr/>
    </dgm:pt>
    <dgm:pt modelId="{0D8DA92D-087C-476B-BA2F-9C57A8EBED0F}" type="pres">
      <dgm:prSet presAssocID="{B4316428-5987-4FDF-AE0F-E7576D9083CA}" presName="space" presStyleCnt="0"/>
      <dgm:spPr/>
    </dgm:pt>
    <dgm:pt modelId="{D0350B0D-B897-42CF-8852-B80DA4639253}" type="pres">
      <dgm:prSet presAssocID="{499BDB99-8281-4189-BEBE-6550969A9989}" presName="composite" presStyleCnt="0"/>
      <dgm:spPr/>
    </dgm:pt>
    <dgm:pt modelId="{FABBB3D6-4FC4-441C-A069-D3958FB1F095}" type="pres">
      <dgm:prSet presAssocID="{499BDB99-8281-4189-BEBE-6550969A9989}" presName="LShape" presStyleLbl="alignNode1" presStyleIdx="4" presStyleCnt="5" custScaleX="148747" custScaleY="105713" custLinFactNeighborX="-19956" custLinFactNeighborY="-12341"/>
      <dgm:spPr/>
    </dgm:pt>
    <dgm:pt modelId="{CCBD393D-C367-4611-8019-C4188AA2785D}" type="pres">
      <dgm:prSet presAssocID="{499BDB99-8281-4189-BEBE-6550969A9989}" presName="ParentText" presStyleLbl="revTx" presStyleIdx="2" presStyleCnt="3" custScaleX="217798" custScaleY="1076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55A69C-DC29-49A7-BECD-CD8A691050A3}" type="presOf" srcId="{499BDB99-8281-4189-BEBE-6550969A9989}" destId="{CCBD393D-C367-4611-8019-C4188AA2785D}" srcOrd="0" destOrd="0" presId="urn:microsoft.com/office/officeart/2009/3/layout/StepUpProcess"/>
    <dgm:cxn modelId="{AD2AC7F9-6B95-4C67-ACF2-F73526AD4A4B}" srcId="{08ADDCCD-9720-4D63-9862-CA1E8F522A9A}" destId="{1B064D99-06B4-4E5F-B851-AB346CDEA086}" srcOrd="1" destOrd="0" parTransId="{89CD90B8-F62B-46A9-931F-479F84D46521}" sibTransId="{B4316428-5987-4FDF-AE0F-E7576D9083CA}"/>
    <dgm:cxn modelId="{0028D79C-30CA-419F-9D82-2CECEBB81E32}" type="presOf" srcId="{08ADDCCD-9720-4D63-9862-CA1E8F522A9A}" destId="{3D667A40-505D-46D3-9F5E-B446E7B78FCF}" srcOrd="0" destOrd="0" presId="urn:microsoft.com/office/officeart/2009/3/layout/StepUpProcess"/>
    <dgm:cxn modelId="{7670BCF8-36BB-4F32-B749-062DC73B9270}" srcId="{08ADDCCD-9720-4D63-9862-CA1E8F522A9A}" destId="{499BDB99-8281-4189-BEBE-6550969A9989}" srcOrd="2" destOrd="0" parTransId="{4617824D-B778-443A-BA5A-230F0BA347CA}" sibTransId="{0371DB41-9C59-4DCE-A9F5-8564DCD6CAB2}"/>
    <dgm:cxn modelId="{59CD0331-8F58-46E4-B2D9-DA449F784AB6}" type="presOf" srcId="{4702363F-4377-41EF-8939-A16CFA004831}" destId="{17E1B317-B16B-4BA6-8AEF-5F7062D04611}" srcOrd="0" destOrd="0" presId="urn:microsoft.com/office/officeart/2009/3/layout/StepUpProcess"/>
    <dgm:cxn modelId="{3F52A1B5-21CC-4E64-9827-EF449BC14C27}" srcId="{08ADDCCD-9720-4D63-9862-CA1E8F522A9A}" destId="{4702363F-4377-41EF-8939-A16CFA004831}" srcOrd="0" destOrd="0" parTransId="{9A6EA789-47E7-4805-A806-6CFDFA662231}" sibTransId="{EF32D75D-BE82-47FB-AE6F-F93894908F83}"/>
    <dgm:cxn modelId="{699D59CC-6360-4307-8C7B-B92ABF06E971}" type="presOf" srcId="{1B064D99-06B4-4E5F-B851-AB346CDEA086}" destId="{9630BB38-6821-4E90-9A54-218D02D6E371}" srcOrd="0" destOrd="0" presId="urn:microsoft.com/office/officeart/2009/3/layout/StepUpProcess"/>
    <dgm:cxn modelId="{B3039F35-965C-4674-BCEE-9EFFEDDC9997}" type="presParOf" srcId="{3D667A40-505D-46D3-9F5E-B446E7B78FCF}" destId="{0BF7C537-3E08-4CA7-993C-1F3860772156}" srcOrd="0" destOrd="0" presId="urn:microsoft.com/office/officeart/2009/3/layout/StepUpProcess"/>
    <dgm:cxn modelId="{289EA050-FBD9-48B1-9C80-F83DB10041FE}" type="presParOf" srcId="{0BF7C537-3E08-4CA7-993C-1F3860772156}" destId="{C1D3DBDF-B322-4E26-BB6A-4325C15468FB}" srcOrd="0" destOrd="0" presId="urn:microsoft.com/office/officeart/2009/3/layout/StepUpProcess"/>
    <dgm:cxn modelId="{E4659601-FA53-4798-8CD0-A1728D22EA3E}" type="presParOf" srcId="{0BF7C537-3E08-4CA7-993C-1F3860772156}" destId="{17E1B317-B16B-4BA6-8AEF-5F7062D04611}" srcOrd="1" destOrd="0" presId="urn:microsoft.com/office/officeart/2009/3/layout/StepUpProcess"/>
    <dgm:cxn modelId="{AA94E2AD-BF3A-4FA3-96F7-9A93AB83B293}" type="presParOf" srcId="{0BF7C537-3E08-4CA7-993C-1F3860772156}" destId="{CAE76669-4869-484B-A1C8-F13057B6B036}" srcOrd="2" destOrd="0" presId="urn:microsoft.com/office/officeart/2009/3/layout/StepUpProcess"/>
    <dgm:cxn modelId="{1BC3ED4A-7E31-44F4-8E55-1CE3978F855B}" type="presParOf" srcId="{3D667A40-505D-46D3-9F5E-B446E7B78FCF}" destId="{B7B111F2-1CFA-4015-B903-68571470ABF2}" srcOrd="1" destOrd="0" presId="urn:microsoft.com/office/officeart/2009/3/layout/StepUpProcess"/>
    <dgm:cxn modelId="{FD11F609-CE4E-42F8-9CDD-7DA2A19FED0D}" type="presParOf" srcId="{B7B111F2-1CFA-4015-B903-68571470ABF2}" destId="{9681879C-447B-4971-8D24-9D6750C98EF5}" srcOrd="0" destOrd="0" presId="urn:microsoft.com/office/officeart/2009/3/layout/StepUpProcess"/>
    <dgm:cxn modelId="{8CC536B8-9442-4EEF-85DC-3BC21C7B19BB}" type="presParOf" srcId="{3D667A40-505D-46D3-9F5E-B446E7B78FCF}" destId="{F6530731-A629-4968-A2AD-B7EE96B7E969}" srcOrd="2" destOrd="0" presId="urn:microsoft.com/office/officeart/2009/3/layout/StepUpProcess"/>
    <dgm:cxn modelId="{2AF48534-5760-4D09-B550-0E33A5BD0DE6}" type="presParOf" srcId="{F6530731-A629-4968-A2AD-B7EE96B7E969}" destId="{7A505590-F309-4702-9F9F-756F83533539}" srcOrd="0" destOrd="0" presId="urn:microsoft.com/office/officeart/2009/3/layout/StepUpProcess"/>
    <dgm:cxn modelId="{8B1F69CB-E63B-4B29-8516-7060CC086A71}" type="presParOf" srcId="{F6530731-A629-4968-A2AD-B7EE96B7E969}" destId="{9630BB38-6821-4E90-9A54-218D02D6E371}" srcOrd="1" destOrd="0" presId="urn:microsoft.com/office/officeart/2009/3/layout/StepUpProcess"/>
    <dgm:cxn modelId="{FBC1DF02-3771-458C-9164-357B078F01B7}" type="presParOf" srcId="{F6530731-A629-4968-A2AD-B7EE96B7E969}" destId="{FD25E829-4622-48E1-B52E-26D30E22C3B2}" srcOrd="2" destOrd="0" presId="urn:microsoft.com/office/officeart/2009/3/layout/StepUpProcess"/>
    <dgm:cxn modelId="{50894AD6-D0C6-484F-A13B-38D2F439323D}" type="presParOf" srcId="{3D667A40-505D-46D3-9F5E-B446E7B78FCF}" destId="{B0361B11-66D0-4BFB-A3CE-AD1109ACB593}" srcOrd="3" destOrd="0" presId="urn:microsoft.com/office/officeart/2009/3/layout/StepUpProcess"/>
    <dgm:cxn modelId="{72B684AD-6541-4358-8EC4-C821CD6659B5}" type="presParOf" srcId="{B0361B11-66D0-4BFB-A3CE-AD1109ACB593}" destId="{0D8DA92D-087C-476B-BA2F-9C57A8EBED0F}" srcOrd="0" destOrd="0" presId="urn:microsoft.com/office/officeart/2009/3/layout/StepUpProcess"/>
    <dgm:cxn modelId="{C7F49B1C-4CA1-49E3-A44B-B2E96C389D2D}" type="presParOf" srcId="{3D667A40-505D-46D3-9F5E-B446E7B78FCF}" destId="{D0350B0D-B897-42CF-8852-B80DA4639253}" srcOrd="4" destOrd="0" presId="urn:microsoft.com/office/officeart/2009/3/layout/StepUpProcess"/>
    <dgm:cxn modelId="{352C1C21-C766-41BC-BA6D-230E5976B15C}" type="presParOf" srcId="{D0350B0D-B897-42CF-8852-B80DA4639253}" destId="{FABBB3D6-4FC4-441C-A069-D3958FB1F095}" srcOrd="0" destOrd="0" presId="urn:microsoft.com/office/officeart/2009/3/layout/StepUpProcess"/>
    <dgm:cxn modelId="{07DFD9CB-96F0-45A8-B1E2-652895C7CADE}" type="presParOf" srcId="{D0350B0D-B897-42CF-8852-B80DA4639253}" destId="{CCBD393D-C367-4611-8019-C4188AA2785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1FB136-FCA9-4D6A-8E11-AC002BDC396E}" type="doc">
      <dgm:prSet loTypeId="urn:microsoft.com/office/officeart/2011/layout/HexagonRadial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E137FA-BAD9-483E-ABE3-15386D894D74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</a:rPr>
            <a:t>Личностными результатами обучения физике в основной школе являются:</a:t>
          </a:r>
          <a:endParaRPr lang="ru-RU" sz="2800" b="1" dirty="0">
            <a:solidFill>
              <a:srgbClr val="C00000"/>
            </a:solidFill>
          </a:endParaRPr>
        </a:p>
      </dgm:t>
    </dgm:pt>
    <dgm:pt modelId="{5208D9DB-6685-4083-927F-F200A492BD8B}" type="parTrans" cxnId="{78FC3245-0387-451D-9F6B-84AC11C275DD}">
      <dgm:prSet/>
      <dgm:spPr/>
      <dgm:t>
        <a:bodyPr/>
        <a:lstStyle/>
        <a:p>
          <a:endParaRPr lang="ru-RU"/>
        </a:p>
      </dgm:t>
    </dgm:pt>
    <dgm:pt modelId="{B0D33DEA-3037-4764-89E5-8170B8E2AD63}" type="sibTrans" cxnId="{78FC3245-0387-451D-9F6B-84AC11C275DD}">
      <dgm:prSet/>
      <dgm:spPr/>
      <dgm:t>
        <a:bodyPr/>
        <a:lstStyle/>
        <a:p>
          <a:endParaRPr lang="ru-RU"/>
        </a:p>
      </dgm:t>
    </dgm:pt>
    <dgm:pt modelId="{AB885DFF-9E8E-41AB-8E8D-B986F0DD2351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убежденность в возможности познания природы, </a:t>
          </a:r>
          <a:endParaRPr lang="ru-RU" sz="2400" dirty="0">
            <a:solidFill>
              <a:srgbClr val="002060"/>
            </a:solidFill>
          </a:endParaRPr>
        </a:p>
      </dgm:t>
    </dgm:pt>
    <dgm:pt modelId="{1590DA26-0819-4ECF-B368-74B2F9163D0B}" type="parTrans" cxnId="{EE068CA1-9E74-4C9B-9C28-9633B83AD7F1}">
      <dgm:prSet/>
      <dgm:spPr/>
      <dgm:t>
        <a:bodyPr/>
        <a:lstStyle/>
        <a:p>
          <a:endParaRPr lang="ru-RU"/>
        </a:p>
      </dgm:t>
    </dgm:pt>
    <dgm:pt modelId="{EE8698DD-2C42-4017-8AD1-41040BDCBA5F}" type="sibTrans" cxnId="{EE068CA1-9E74-4C9B-9C28-9633B83AD7F1}">
      <dgm:prSet/>
      <dgm:spPr/>
      <dgm:t>
        <a:bodyPr/>
        <a:lstStyle/>
        <a:p>
          <a:endParaRPr lang="ru-RU"/>
        </a:p>
      </dgm:t>
    </dgm:pt>
    <dgm:pt modelId="{053AB78F-BF1E-4B97-BBC4-817763E4CC4C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самостоятельность в приобретении новых знаний и практических умений;</a:t>
          </a:r>
          <a:endParaRPr lang="ru-RU" sz="2400" dirty="0">
            <a:solidFill>
              <a:srgbClr val="002060"/>
            </a:solidFill>
          </a:endParaRPr>
        </a:p>
      </dgm:t>
    </dgm:pt>
    <dgm:pt modelId="{63B1A033-75C1-4CD2-8091-65F668DB113A}" type="parTrans" cxnId="{C287B04D-5F5A-4A3D-80C0-E12E3F18D74A}">
      <dgm:prSet/>
      <dgm:spPr/>
      <dgm:t>
        <a:bodyPr/>
        <a:lstStyle/>
        <a:p>
          <a:endParaRPr lang="ru-RU"/>
        </a:p>
      </dgm:t>
    </dgm:pt>
    <dgm:pt modelId="{FEEE455D-7844-46F6-BD3E-72AE0558A017}" type="sibTrans" cxnId="{C287B04D-5F5A-4A3D-80C0-E12E3F18D74A}">
      <dgm:prSet/>
      <dgm:spPr/>
      <dgm:t>
        <a:bodyPr/>
        <a:lstStyle/>
        <a:p>
          <a:endParaRPr lang="ru-RU"/>
        </a:p>
      </dgm:t>
    </dgm:pt>
    <dgm:pt modelId="{6259E49F-E0B9-4DC6-B3A1-8D1014076B3C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мотивация образовательной деятельности школьников на основе личностно - ориентированного подхода;</a:t>
          </a:r>
          <a:endParaRPr lang="ru-RU" sz="2000" dirty="0">
            <a:solidFill>
              <a:srgbClr val="002060"/>
            </a:solidFill>
          </a:endParaRPr>
        </a:p>
      </dgm:t>
    </dgm:pt>
    <dgm:pt modelId="{2AFF94D4-1B11-4386-BFA8-273C4A818801}" type="parTrans" cxnId="{2509F915-2B93-45E0-BBBE-8FDF6DD072C4}">
      <dgm:prSet/>
      <dgm:spPr/>
      <dgm:t>
        <a:bodyPr/>
        <a:lstStyle/>
        <a:p>
          <a:endParaRPr lang="ru-RU"/>
        </a:p>
      </dgm:t>
    </dgm:pt>
    <dgm:pt modelId="{F37DCAFA-32DC-4282-A9CD-02FDBBA53788}" type="sibTrans" cxnId="{2509F915-2B93-45E0-BBBE-8FDF6DD072C4}">
      <dgm:prSet/>
      <dgm:spPr/>
      <dgm:t>
        <a:bodyPr/>
        <a:lstStyle/>
        <a:p>
          <a:endParaRPr lang="ru-RU"/>
        </a:p>
      </dgm:t>
    </dgm:pt>
    <dgm:pt modelId="{85DCF53A-80F6-46D3-8D76-5FF0089ACA81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формирование ценностных отношений друг к другу, учителю, авторам открытий и изобретений, результатам обучения.</a:t>
          </a:r>
          <a:endParaRPr lang="ru-RU" sz="2000" dirty="0">
            <a:solidFill>
              <a:srgbClr val="002060"/>
            </a:solidFill>
          </a:endParaRPr>
        </a:p>
      </dgm:t>
    </dgm:pt>
    <dgm:pt modelId="{7B9BE870-641C-442E-ABA9-B0E6B846D3A5}" type="parTrans" cxnId="{70AD5E96-EA55-40B0-94C7-EAEDB57C4328}">
      <dgm:prSet/>
      <dgm:spPr/>
      <dgm:t>
        <a:bodyPr/>
        <a:lstStyle/>
        <a:p>
          <a:endParaRPr lang="ru-RU"/>
        </a:p>
      </dgm:t>
    </dgm:pt>
    <dgm:pt modelId="{A9788C04-1BF4-4282-8BA6-5E1FCD6691B7}" type="sibTrans" cxnId="{70AD5E96-EA55-40B0-94C7-EAEDB57C4328}">
      <dgm:prSet/>
      <dgm:spPr/>
      <dgm:t>
        <a:bodyPr/>
        <a:lstStyle/>
        <a:p>
          <a:endParaRPr lang="ru-RU"/>
        </a:p>
      </dgm:t>
    </dgm:pt>
    <dgm:pt modelId="{A6BCCB08-7B74-45A6-831C-4E3CEEA7855A}">
      <dgm:prSet phldrT="[Текст]" custT="1"/>
      <dgm:spPr/>
      <dgm:t>
        <a:bodyPr/>
        <a:lstStyle/>
        <a:p>
          <a:pPr algn="l"/>
          <a:r>
            <a:rPr lang="ru-RU" sz="2400" dirty="0" smtClean="0">
              <a:solidFill>
                <a:srgbClr val="002060"/>
              </a:solidFill>
            </a:rPr>
            <a:t>готовность к выбору жизненного пути в соответствии с интересами</a:t>
          </a:r>
          <a:endParaRPr lang="ru-RU" sz="2400" dirty="0">
            <a:solidFill>
              <a:srgbClr val="002060"/>
            </a:solidFill>
          </a:endParaRPr>
        </a:p>
      </dgm:t>
    </dgm:pt>
    <dgm:pt modelId="{08851606-6775-47FC-9842-636BD8C63386}" type="parTrans" cxnId="{20F3DAB6-E39A-48C8-A618-27FEC0C6C9DC}">
      <dgm:prSet/>
      <dgm:spPr/>
      <dgm:t>
        <a:bodyPr/>
        <a:lstStyle/>
        <a:p>
          <a:endParaRPr lang="ru-RU"/>
        </a:p>
      </dgm:t>
    </dgm:pt>
    <dgm:pt modelId="{B80E45C7-EABB-49C4-A0B3-4A386DF24F2F}" type="sibTrans" cxnId="{20F3DAB6-E39A-48C8-A618-27FEC0C6C9DC}">
      <dgm:prSet/>
      <dgm:spPr/>
      <dgm:t>
        <a:bodyPr/>
        <a:lstStyle/>
        <a:p>
          <a:endParaRPr lang="ru-RU"/>
        </a:p>
      </dgm:t>
    </dgm:pt>
    <dgm:pt modelId="{94A701E2-EE91-4DA1-9738-3397404C07C0}">
      <dgm:prSet phldrT="[Текст]" custT="1"/>
      <dgm:spPr/>
      <dgm:t>
        <a:bodyPr/>
        <a:lstStyle/>
        <a:p>
          <a:pPr algn="l"/>
          <a:r>
            <a:rPr lang="ru-RU" sz="2400" dirty="0" err="1" smtClean="0">
              <a:solidFill>
                <a:srgbClr val="002060"/>
              </a:solidFill>
            </a:rPr>
            <a:t>сформированность</a:t>
          </a:r>
          <a:r>
            <a:rPr lang="ru-RU" sz="2400" dirty="0" smtClean="0">
              <a:solidFill>
                <a:srgbClr val="002060"/>
              </a:solidFill>
            </a:rPr>
            <a:t> познавательных интересов, интеллектуальных и творческих способностей учащихся;</a:t>
          </a:r>
          <a:endParaRPr lang="ru-RU" sz="2400" dirty="0">
            <a:solidFill>
              <a:srgbClr val="002060"/>
            </a:solidFill>
          </a:endParaRPr>
        </a:p>
      </dgm:t>
    </dgm:pt>
    <dgm:pt modelId="{73CE4920-1B69-473E-A0B9-DB590CACEFC5}" type="parTrans" cxnId="{21C35D04-C4F0-4557-8A3B-5B032119DCFF}">
      <dgm:prSet/>
      <dgm:spPr/>
      <dgm:t>
        <a:bodyPr/>
        <a:lstStyle/>
        <a:p>
          <a:endParaRPr lang="ru-RU"/>
        </a:p>
      </dgm:t>
    </dgm:pt>
    <dgm:pt modelId="{B59D39B9-0D93-4EA8-A4B3-C0E9D2A0B4FB}" type="sibTrans" cxnId="{21C35D04-C4F0-4557-8A3B-5B032119DCFF}">
      <dgm:prSet/>
      <dgm:spPr/>
      <dgm:t>
        <a:bodyPr/>
        <a:lstStyle/>
        <a:p>
          <a:endParaRPr lang="ru-RU"/>
        </a:p>
      </dgm:t>
    </dgm:pt>
    <dgm:pt modelId="{314F4E40-9879-4580-954B-94B5B357548D}">
      <dgm:prSet custT="1"/>
      <dgm:spPr/>
      <dgm:t>
        <a:bodyPr/>
        <a:lstStyle/>
        <a:p>
          <a:endParaRPr lang="ru-RU"/>
        </a:p>
      </dgm:t>
    </dgm:pt>
    <dgm:pt modelId="{CA49D208-D6AA-4D46-A929-35998D5B4169}" type="parTrans" cxnId="{C813A7F9-2FBC-4B99-99EA-2B6CF2CD34F9}">
      <dgm:prSet/>
      <dgm:spPr/>
      <dgm:t>
        <a:bodyPr/>
        <a:lstStyle/>
        <a:p>
          <a:endParaRPr lang="ru-RU"/>
        </a:p>
      </dgm:t>
    </dgm:pt>
    <dgm:pt modelId="{7A8BD11B-EA84-49BA-B27E-B26432AFE633}" type="sibTrans" cxnId="{C813A7F9-2FBC-4B99-99EA-2B6CF2CD34F9}">
      <dgm:prSet/>
      <dgm:spPr/>
      <dgm:t>
        <a:bodyPr/>
        <a:lstStyle/>
        <a:p>
          <a:endParaRPr lang="ru-RU"/>
        </a:p>
      </dgm:t>
    </dgm:pt>
    <dgm:pt modelId="{0AEC7441-6521-4CFD-A272-B3EFA6D53B92}" type="pres">
      <dgm:prSet presAssocID="{241FB136-FCA9-4D6A-8E11-AC002BDC396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51C4E10-D25B-4B76-8F7B-D6F3F5ED0573}" type="pres">
      <dgm:prSet presAssocID="{8DE137FA-BAD9-483E-ABE3-15386D894D74}" presName="Parent" presStyleLbl="node0" presStyleIdx="0" presStyleCnt="1" custScaleX="128058" custScaleY="112460" custLinFactNeighborX="438" custLinFactNeighborY="888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0A290A7F-A08F-4196-96E9-58C4D273A982}" type="pres">
      <dgm:prSet presAssocID="{AB885DFF-9E8E-41AB-8E8D-B986F0DD2351}" presName="Accent1" presStyleCnt="0"/>
      <dgm:spPr/>
    </dgm:pt>
    <dgm:pt modelId="{52B6D621-925F-4551-A5A8-7472CE9238D1}" type="pres">
      <dgm:prSet presAssocID="{AB885DFF-9E8E-41AB-8E8D-B986F0DD2351}" presName="Accent" presStyleLbl="bgShp" presStyleIdx="0" presStyleCnt="6"/>
      <dgm:spPr/>
    </dgm:pt>
    <dgm:pt modelId="{3E359AC7-D36A-4BB1-ACD8-549FB368F1AE}" type="pres">
      <dgm:prSet presAssocID="{AB885DFF-9E8E-41AB-8E8D-B986F0DD2351}" presName="Child1" presStyleLbl="node1" presStyleIdx="0" presStyleCnt="6" custScaleX="120868" custLinFactNeighborX="13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96E64-D7D5-41A6-BD7B-36B2525D2FFF}" type="pres">
      <dgm:prSet presAssocID="{053AB78F-BF1E-4B97-BBC4-817763E4CC4C}" presName="Accent2" presStyleCnt="0"/>
      <dgm:spPr/>
    </dgm:pt>
    <dgm:pt modelId="{70BAB5F6-DF56-4769-B944-2288DEB3FE04}" type="pres">
      <dgm:prSet presAssocID="{053AB78F-BF1E-4B97-BBC4-817763E4CC4C}" presName="Accent" presStyleLbl="bgShp" presStyleIdx="1" presStyleCnt="6"/>
      <dgm:spPr/>
    </dgm:pt>
    <dgm:pt modelId="{0CC162B3-6104-4BCE-970D-405A54755D44}" type="pres">
      <dgm:prSet presAssocID="{053AB78F-BF1E-4B97-BBC4-817763E4CC4C}" presName="Child2" presStyleLbl="node1" presStyleIdx="1" presStyleCnt="6" custScaleX="167637" custScaleY="114447" custLinFactNeighborX="29898" custLinFactNeighborY="-231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539CE-AD8C-45F6-9922-DAFEBEA3D408}" type="pres">
      <dgm:prSet presAssocID="{6259E49F-E0B9-4DC6-B3A1-8D1014076B3C}" presName="Accent3" presStyleCnt="0"/>
      <dgm:spPr/>
    </dgm:pt>
    <dgm:pt modelId="{906A3002-6656-4EF8-828B-C921E6F950BC}" type="pres">
      <dgm:prSet presAssocID="{6259E49F-E0B9-4DC6-B3A1-8D1014076B3C}" presName="Accent" presStyleLbl="bgShp" presStyleIdx="2" presStyleCnt="6"/>
      <dgm:spPr/>
    </dgm:pt>
    <dgm:pt modelId="{64AB05A2-C094-4B3E-8EDA-8A5B3501D2A4}" type="pres">
      <dgm:prSet presAssocID="{6259E49F-E0B9-4DC6-B3A1-8D1014076B3C}" presName="Child3" presStyleLbl="node1" presStyleIdx="2" presStyleCnt="6" custScaleX="160918" custLinFactNeighborX="27959" custLinFactNeighborY="4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65569-EC45-4A44-A63F-55E2E079A10D}" type="pres">
      <dgm:prSet presAssocID="{85DCF53A-80F6-46D3-8D76-5FF0089ACA81}" presName="Accent4" presStyleCnt="0"/>
      <dgm:spPr/>
    </dgm:pt>
    <dgm:pt modelId="{23473A24-D48F-495F-84FA-14471C00C209}" type="pres">
      <dgm:prSet presAssocID="{85DCF53A-80F6-46D3-8D76-5FF0089ACA81}" presName="Accent" presStyleLbl="bgShp" presStyleIdx="3" presStyleCnt="6"/>
      <dgm:spPr/>
    </dgm:pt>
    <dgm:pt modelId="{C14CACD6-B39E-451B-A6C5-7D719C50E29D}" type="pres">
      <dgm:prSet presAssocID="{85DCF53A-80F6-46D3-8D76-5FF0089ACA81}" presName="Child4" presStyleLbl="node1" presStyleIdx="3" presStyleCnt="6" custScaleX="1443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8BB51-1E99-484A-9B64-2D69A9BB3AF0}" type="pres">
      <dgm:prSet presAssocID="{A6BCCB08-7B74-45A6-831C-4E3CEEA7855A}" presName="Accent5" presStyleCnt="0"/>
      <dgm:spPr/>
    </dgm:pt>
    <dgm:pt modelId="{327CA36D-01E5-4E5F-B7EB-8464FECDFD7A}" type="pres">
      <dgm:prSet presAssocID="{A6BCCB08-7B74-45A6-831C-4E3CEEA7855A}" presName="Accent" presStyleLbl="bgShp" presStyleIdx="4" presStyleCnt="6"/>
      <dgm:spPr/>
    </dgm:pt>
    <dgm:pt modelId="{5C0034DB-70BC-41B3-825A-9CCDA92E80D5}" type="pres">
      <dgm:prSet presAssocID="{A6BCCB08-7B74-45A6-831C-4E3CEEA7855A}" presName="Child5" presStyleLbl="node1" presStyleIdx="4" presStyleCnt="6" custScaleX="136483" custLinFactNeighborX="-20562" custLinFactNeighborY="7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2F60C-4069-41AE-AE99-1E13630FFC35}" type="pres">
      <dgm:prSet presAssocID="{94A701E2-EE91-4DA1-9738-3397404C07C0}" presName="Accent6" presStyleCnt="0"/>
      <dgm:spPr/>
    </dgm:pt>
    <dgm:pt modelId="{D29B2F21-034B-4F42-8E85-83A800D79B09}" type="pres">
      <dgm:prSet presAssocID="{94A701E2-EE91-4DA1-9738-3397404C07C0}" presName="Accent" presStyleLbl="bgShp" presStyleIdx="5" presStyleCnt="6"/>
      <dgm:spPr/>
    </dgm:pt>
    <dgm:pt modelId="{B9F3A955-06B3-4C6F-973E-DB4A9A6AFF1B}" type="pres">
      <dgm:prSet presAssocID="{94A701E2-EE91-4DA1-9738-3397404C07C0}" presName="Child6" presStyleLbl="node1" presStyleIdx="5" presStyleCnt="6" custScaleX="165610" custScaleY="136119" custLinFactNeighborX="-29559" custLinFactNeighborY="-230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87B04D-5F5A-4A3D-80C0-E12E3F18D74A}" srcId="{8DE137FA-BAD9-483E-ABE3-15386D894D74}" destId="{053AB78F-BF1E-4B97-BBC4-817763E4CC4C}" srcOrd="1" destOrd="0" parTransId="{63B1A033-75C1-4CD2-8091-65F668DB113A}" sibTransId="{FEEE455D-7844-46F6-BD3E-72AE0558A017}"/>
    <dgm:cxn modelId="{8B1F303E-EA5F-48F0-97BA-44D3F16C9A37}" type="presOf" srcId="{A6BCCB08-7B74-45A6-831C-4E3CEEA7855A}" destId="{5C0034DB-70BC-41B3-825A-9CCDA92E80D5}" srcOrd="0" destOrd="0" presId="urn:microsoft.com/office/officeart/2011/layout/HexagonRadial"/>
    <dgm:cxn modelId="{30CE4C98-045A-42F2-9387-669F86890A79}" type="presOf" srcId="{85DCF53A-80F6-46D3-8D76-5FF0089ACA81}" destId="{C14CACD6-B39E-451B-A6C5-7D719C50E29D}" srcOrd="0" destOrd="0" presId="urn:microsoft.com/office/officeart/2011/layout/HexagonRadial"/>
    <dgm:cxn modelId="{70AD5E96-EA55-40B0-94C7-EAEDB57C4328}" srcId="{8DE137FA-BAD9-483E-ABE3-15386D894D74}" destId="{85DCF53A-80F6-46D3-8D76-5FF0089ACA81}" srcOrd="3" destOrd="0" parTransId="{7B9BE870-641C-442E-ABA9-B0E6B846D3A5}" sibTransId="{A9788C04-1BF4-4282-8BA6-5E1FCD6691B7}"/>
    <dgm:cxn modelId="{78FC3245-0387-451D-9F6B-84AC11C275DD}" srcId="{241FB136-FCA9-4D6A-8E11-AC002BDC396E}" destId="{8DE137FA-BAD9-483E-ABE3-15386D894D74}" srcOrd="0" destOrd="0" parTransId="{5208D9DB-6685-4083-927F-F200A492BD8B}" sibTransId="{B0D33DEA-3037-4764-89E5-8170B8E2AD63}"/>
    <dgm:cxn modelId="{CE24DD1F-771D-4318-90DB-B7A5D3D8C9FA}" type="presOf" srcId="{94A701E2-EE91-4DA1-9738-3397404C07C0}" destId="{B9F3A955-06B3-4C6F-973E-DB4A9A6AFF1B}" srcOrd="0" destOrd="0" presId="urn:microsoft.com/office/officeart/2011/layout/HexagonRadial"/>
    <dgm:cxn modelId="{4323FC92-5A16-4DD1-A6D8-F490ECC6070D}" type="presOf" srcId="{241FB136-FCA9-4D6A-8E11-AC002BDC396E}" destId="{0AEC7441-6521-4CFD-A272-B3EFA6D53B92}" srcOrd="0" destOrd="0" presId="urn:microsoft.com/office/officeart/2011/layout/HexagonRadial"/>
    <dgm:cxn modelId="{EE068CA1-9E74-4C9B-9C28-9633B83AD7F1}" srcId="{8DE137FA-BAD9-483E-ABE3-15386D894D74}" destId="{AB885DFF-9E8E-41AB-8E8D-B986F0DD2351}" srcOrd="0" destOrd="0" parTransId="{1590DA26-0819-4ECF-B368-74B2F9163D0B}" sibTransId="{EE8698DD-2C42-4017-8AD1-41040BDCBA5F}"/>
    <dgm:cxn modelId="{C813A7F9-2FBC-4B99-99EA-2B6CF2CD34F9}" srcId="{241FB136-FCA9-4D6A-8E11-AC002BDC396E}" destId="{314F4E40-9879-4580-954B-94B5B357548D}" srcOrd="1" destOrd="0" parTransId="{CA49D208-D6AA-4D46-A929-35998D5B4169}" sibTransId="{7A8BD11B-EA84-49BA-B27E-B26432AFE633}"/>
    <dgm:cxn modelId="{7FB1C701-5547-4112-9E31-434A4C09FE42}" type="presOf" srcId="{8DE137FA-BAD9-483E-ABE3-15386D894D74}" destId="{351C4E10-D25B-4B76-8F7B-D6F3F5ED0573}" srcOrd="0" destOrd="0" presId="urn:microsoft.com/office/officeart/2011/layout/HexagonRadial"/>
    <dgm:cxn modelId="{663915E3-75DE-407B-9F2F-4467DFC4953F}" type="presOf" srcId="{6259E49F-E0B9-4DC6-B3A1-8D1014076B3C}" destId="{64AB05A2-C094-4B3E-8EDA-8A5B3501D2A4}" srcOrd="0" destOrd="0" presId="urn:microsoft.com/office/officeart/2011/layout/HexagonRadial"/>
    <dgm:cxn modelId="{98FC7325-5D41-4699-AACA-2A86D114D3BE}" type="presOf" srcId="{AB885DFF-9E8E-41AB-8E8D-B986F0DD2351}" destId="{3E359AC7-D36A-4BB1-ACD8-549FB368F1AE}" srcOrd="0" destOrd="0" presId="urn:microsoft.com/office/officeart/2011/layout/HexagonRadial"/>
    <dgm:cxn modelId="{20F3DAB6-E39A-48C8-A618-27FEC0C6C9DC}" srcId="{8DE137FA-BAD9-483E-ABE3-15386D894D74}" destId="{A6BCCB08-7B74-45A6-831C-4E3CEEA7855A}" srcOrd="4" destOrd="0" parTransId="{08851606-6775-47FC-9842-636BD8C63386}" sibTransId="{B80E45C7-EABB-49C4-A0B3-4A386DF24F2F}"/>
    <dgm:cxn modelId="{21C35D04-C4F0-4557-8A3B-5B032119DCFF}" srcId="{8DE137FA-BAD9-483E-ABE3-15386D894D74}" destId="{94A701E2-EE91-4DA1-9738-3397404C07C0}" srcOrd="5" destOrd="0" parTransId="{73CE4920-1B69-473E-A0B9-DB590CACEFC5}" sibTransId="{B59D39B9-0D93-4EA8-A4B3-C0E9D2A0B4FB}"/>
    <dgm:cxn modelId="{2509F915-2B93-45E0-BBBE-8FDF6DD072C4}" srcId="{8DE137FA-BAD9-483E-ABE3-15386D894D74}" destId="{6259E49F-E0B9-4DC6-B3A1-8D1014076B3C}" srcOrd="2" destOrd="0" parTransId="{2AFF94D4-1B11-4386-BFA8-273C4A818801}" sibTransId="{F37DCAFA-32DC-4282-A9CD-02FDBBA53788}"/>
    <dgm:cxn modelId="{18261EDF-EFCD-4D39-9BA8-610DEC15D577}" type="presOf" srcId="{053AB78F-BF1E-4B97-BBC4-817763E4CC4C}" destId="{0CC162B3-6104-4BCE-970D-405A54755D44}" srcOrd="0" destOrd="0" presId="urn:microsoft.com/office/officeart/2011/layout/HexagonRadial"/>
    <dgm:cxn modelId="{51363053-65C6-4A66-8794-5B7D548568D9}" type="presParOf" srcId="{0AEC7441-6521-4CFD-A272-B3EFA6D53B92}" destId="{351C4E10-D25B-4B76-8F7B-D6F3F5ED0573}" srcOrd="0" destOrd="0" presId="urn:microsoft.com/office/officeart/2011/layout/HexagonRadial"/>
    <dgm:cxn modelId="{479BE382-6E7F-4C0A-B208-DBAF65DBBEE9}" type="presParOf" srcId="{0AEC7441-6521-4CFD-A272-B3EFA6D53B92}" destId="{0A290A7F-A08F-4196-96E9-58C4D273A982}" srcOrd="1" destOrd="0" presId="urn:microsoft.com/office/officeart/2011/layout/HexagonRadial"/>
    <dgm:cxn modelId="{A1069147-A86B-4E5F-B5A2-C7C8C8343EB7}" type="presParOf" srcId="{0A290A7F-A08F-4196-96E9-58C4D273A982}" destId="{52B6D621-925F-4551-A5A8-7472CE9238D1}" srcOrd="0" destOrd="0" presId="urn:microsoft.com/office/officeart/2011/layout/HexagonRadial"/>
    <dgm:cxn modelId="{7154DC24-6753-4202-BDB3-24D2948670F9}" type="presParOf" srcId="{0AEC7441-6521-4CFD-A272-B3EFA6D53B92}" destId="{3E359AC7-D36A-4BB1-ACD8-549FB368F1AE}" srcOrd="2" destOrd="0" presId="urn:microsoft.com/office/officeart/2011/layout/HexagonRadial"/>
    <dgm:cxn modelId="{E448BF6C-0D03-4EAA-86A6-808D519BEBCB}" type="presParOf" srcId="{0AEC7441-6521-4CFD-A272-B3EFA6D53B92}" destId="{82596E64-D7D5-41A6-BD7B-36B2525D2FFF}" srcOrd="3" destOrd="0" presId="urn:microsoft.com/office/officeart/2011/layout/HexagonRadial"/>
    <dgm:cxn modelId="{3AF3E5CA-C9BC-4F3B-A5CA-A5D6C0B843F4}" type="presParOf" srcId="{82596E64-D7D5-41A6-BD7B-36B2525D2FFF}" destId="{70BAB5F6-DF56-4769-B944-2288DEB3FE04}" srcOrd="0" destOrd="0" presId="urn:microsoft.com/office/officeart/2011/layout/HexagonRadial"/>
    <dgm:cxn modelId="{CF337207-2B3E-49F8-8091-E6B019D5431E}" type="presParOf" srcId="{0AEC7441-6521-4CFD-A272-B3EFA6D53B92}" destId="{0CC162B3-6104-4BCE-970D-405A54755D44}" srcOrd="4" destOrd="0" presId="urn:microsoft.com/office/officeart/2011/layout/HexagonRadial"/>
    <dgm:cxn modelId="{81CD28FF-0D29-42FA-B368-493C737AEC70}" type="presParOf" srcId="{0AEC7441-6521-4CFD-A272-B3EFA6D53B92}" destId="{2C7539CE-AD8C-45F6-9922-DAFEBEA3D408}" srcOrd="5" destOrd="0" presId="urn:microsoft.com/office/officeart/2011/layout/HexagonRadial"/>
    <dgm:cxn modelId="{F6077A2D-8994-4EBB-82D8-9C861EB5E336}" type="presParOf" srcId="{2C7539CE-AD8C-45F6-9922-DAFEBEA3D408}" destId="{906A3002-6656-4EF8-828B-C921E6F950BC}" srcOrd="0" destOrd="0" presId="urn:microsoft.com/office/officeart/2011/layout/HexagonRadial"/>
    <dgm:cxn modelId="{81CEF59F-6B9D-4FCE-9E6D-20C06EB0B088}" type="presParOf" srcId="{0AEC7441-6521-4CFD-A272-B3EFA6D53B92}" destId="{64AB05A2-C094-4B3E-8EDA-8A5B3501D2A4}" srcOrd="6" destOrd="0" presId="urn:microsoft.com/office/officeart/2011/layout/HexagonRadial"/>
    <dgm:cxn modelId="{0C8D3414-0D73-40D6-A63F-0D4B5AF96BB0}" type="presParOf" srcId="{0AEC7441-6521-4CFD-A272-B3EFA6D53B92}" destId="{6FA65569-EC45-4A44-A63F-55E2E079A10D}" srcOrd="7" destOrd="0" presId="urn:microsoft.com/office/officeart/2011/layout/HexagonRadial"/>
    <dgm:cxn modelId="{B5250741-0153-4B95-BF55-259B0AD6A9A3}" type="presParOf" srcId="{6FA65569-EC45-4A44-A63F-55E2E079A10D}" destId="{23473A24-D48F-495F-84FA-14471C00C209}" srcOrd="0" destOrd="0" presId="urn:microsoft.com/office/officeart/2011/layout/HexagonRadial"/>
    <dgm:cxn modelId="{82A63D28-4FE6-43AA-A570-D507C5A23A2E}" type="presParOf" srcId="{0AEC7441-6521-4CFD-A272-B3EFA6D53B92}" destId="{C14CACD6-B39E-451B-A6C5-7D719C50E29D}" srcOrd="8" destOrd="0" presId="urn:microsoft.com/office/officeart/2011/layout/HexagonRadial"/>
    <dgm:cxn modelId="{0AA2BD86-0372-4191-89FD-6400158668E7}" type="presParOf" srcId="{0AEC7441-6521-4CFD-A272-B3EFA6D53B92}" destId="{BAF8BB51-1E99-484A-9B64-2D69A9BB3AF0}" srcOrd="9" destOrd="0" presId="urn:microsoft.com/office/officeart/2011/layout/HexagonRadial"/>
    <dgm:cxn modelId="{73DAAAB2-9FC7-4D84-882E-CBA36FFB6F51}" type="presParOf" srcId="{BAF8BB51-1E99-484A-9B64-2D69A9BB3AF0}" destId="{327CA36D-01E5-4E5F-B7EB-8464FECDFD7A}" srcOrd="0" destOrd="0" presId="urn:microsoft.com/office/officeart/2011/layout/HexagonRadial"/>
    <dgm:cxn modelId="{ECAAABBA-5645-4B5B-B9F2-8DE24951D928}" type="presParOf" srcId="{0AEC7441-6521-4CFD-A272-B3EFA6D53B92}" destId="{5C0034DB-70BC-41B3-825A-9CCDA92E80D5}" srcOrd="10" destOrd="0" presId="urn:microsoft.com/office/officeart/2011/layout/HexagonRadial"/>
    <dgm:cxn modelId="{73AB410A-C6F7-44E4-B968-3A540F4A0A78}" type="presParOf" srcId="{0AEC7441-6521-4CFD-A272-B3EFA6D53B92}" destId="{1972F60C-4069-41AE-AE99-1E13630FFC35}" srcOrd="11" destOrd="0" presId="urn:microsoft.com/office/officeart/2011/layout/HexagonRadial"/>
    <dgm:cxn modelId="{FAD7F9EC-6A72-4233-B862-1E6C5A35FA4E}" type="presParOf" srcId="{1972F60C-4069-41AE-AE99-1E13630FFC35}" destId="{D29B2F21-034B-4F42-8E85-83A800D79B09}" srcOrd="0" destOrd="0" presId="urn:microsoft.com/office/officeart/2011/layout/HexagonRadial"/>
    <dgm:cxn modelId="{9FC5C3CB-E084-4BFC-BCC5-495D04FF85BF}" type="presParOf" srcId="{0AEC7441-6521-4CFD-A272-B3EFA6D53B92}" destId="{B9F3A955-06B3-4C6F-973E-DB4A9A6AFF1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991303-0E50-4A41-B1EF-29E62E90E604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4E03EC-250A-4EAD-9E95-43C735B54720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•овладение навыками самостоятельного приобретения новых знаний, организации учебной деятельности, постановки целей, планирования; </a:t>
          </a:r>
          <a:endParaRPr lang="ru-RU" sz="2400" dirty="0">
            <a:solidFill>
              <a:srgbClr val="002060"/>
            </a:solidFill>
          </a:endParaRPr>
        </a:p>
      </dgm:t>
    </dgm:pt>
    <dgm:pt modelId="{F57E6C88-C772-43A0-A8D0-54EB1E94A8AF}" type="parTrans" cxnId="{D3767FB3-87C1-45C1-8FB0-7A34A6CF7E6A}">
      <dgm:prSet/>
      <dgm:spPr/>
      <dgm:t>
        <a:bodyPr/>
        <a:lstStyle/>
        <a:p>
          <a:endParaRPr lang="ru-RU"/>
        </a:p>
      </dgm:t>
    </dgm:pt>
    <dgm:pt modelId="{057C8180-62F8-4C89-8425-CD2D12CCBD2A}" type="sibTrans" cxnId="{D3767FB3-87C1-45C1-8FB0-7A34A6CF7E6A}">
      <dgm:prSet/>
      <dgm:spPr/>
      <dgm:t>
        <a:bodyPr/>
        <a:lstStyle/>
        <a:p>
          <a:endParaRPr lang="ru-RU"/>
        </a:p>
      </dgm:t>
    </dgm:pt>
    <dgm:pt modelId="{D9210526-D68E-4D4C-99C4-F5850E29E49B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•понимание различий между исходными фактами и гипотезами для их объяснения, теоретическими моделями и реальными объектами; </a:t>
          </a:r>
          <a:endParaRPr lang="ru-RU" sz="2400" dirty="0">
            <a:solidFill>
              <a:srgbClr val="002060"/>
            </a:solidFill>
          </a:endParaRPr>
        </a:p>
      </dgm:t>
    </dgm:pt>
    <dgm:pt modelId="{C8CF5FF3-20CA-4A39-B471-24136C36F1FD}" type="parTrans" cxnId="{DE2D0B30-92BA-47CD-99DF-E6E3258D87E4}">
      <dgm:prSet/>
      <dgm:spPr/>
      <dgm:t>
        <a:bodyPr/>
        <a:lstStyle/>
        <a:p>
          <a:endParaRPr lang="ru-RU"/>
        </a:p>
      </dgm:t>
    </dgm:pt>
    <dgm:pt modelId="{AA5E1051-8AB1-4E76-A22A-E6F446B8644A}" type="sibTrans" cxnId="{DE2D0B30-92BA-47CD-99DF-E6E3258D87E4}">
      <dgm:prSet/>
      <dgm:spPr/>
      <dgm:t>
        <a:bodyPr/>
        <a:lstStyle/>
        <a:p>
          <a:endParaRPr lang="ru-RU"/>
        </a:p>
      </dgm:t>
    </dgm:pt>
    <dgm:pt modelId="{28626C2E-CFA8-4568-8303-DB05CC75F2B2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•формирование умений воспринимать, перерабатывать и предъявлять информацию в словесной, образной, символической формах, анализировать и перерабатывать полученную информацию в соответствии с поставленными задачами</a:t>
          </a:r>
          <a:endParaRPr lang="ru-RU" sz="2400" dirty="0">
            <a:solidFill>
              <a:srgbClr val="002060"/>
            </a:solidFill>
          </a:endParaRPr>
        </a:p>
      </dgm:t>
    </dgm:pt>
    <dgm:pt modelId="{05942428-31CD-4BA9-AAFF-160EB424F793}" type="parTrans" cxnId="{C4BF8B1C-BF57-4F7D-A515-9BAA75712A94}">
      <dgm:prSet/>
      <dgm:spPr/>
      <dgm:t>
        <a:bodyPr/>
        <a:lstStyle/>
        <a:p>
          <a:endParaRPr lang="ru-RU"/>
        </a:p>
      </dgm:t>
    </dgm:pt>
    <dgm:pt modelId="{540D0F33-B218-4B1B-B4BA-89F0AC4EE07D}" type="sibTrans" cxnId="{C4BF8B1C-BF57-4F7D-A515-9BAA75712A94}">
      <dgm:prSet/>
      <dgm:spPr/>
      <dgm:t>
        <a:bodyPr/>
        <a:lstStyle/>
        <a:p>
          <a:endParaRPr lang="ru-RU"/>
        </a:p>
      </dgm:t>
    </dgm:pt>
    <dgm:pt modelId="{F37295F8-64D1-4C66-BAC7-1A8EC6B8D4BA}" type="pres">
      <dgm:prSet presAssocID="{60991303-0E50-4A41-B1EF-29E62E90E60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CD1047-D180-499D-A3B1-75AA8F1D05C4}" type="pres">
      <dgm:prSet presAssocID="{60991303-0E50-4A41-B1EF-29E62E90E604}" presName="dummyMaxCanvas" presStyleCnt="0">
        <dgm:presLayoutVars/>
      </dgm:prSet>
      <dgm:spPr/>
    </dgm:pt>
    <dgm:pt modelId="{243C4812-DC95-4D3B-B8BD-FDB778D5A918}" type="pres">
      <dgm:prSet presAssocID="{60991303-0E50-4A41-B1EF-29E62E90E604}" presName="ThreeNodes_1" presStyleLbl="node1" presStyleIdx="0" presStyleCnt="3" custLinFactNeighborX="3817" custLinFactNeighborY="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4E71F-56DD-422D-8246-3CF30FB0AFEC}" type="pres">
      <dgm:prSet presAssocID="{60991303-0E50-4A41-B1EF-29E62E90E604}" presName="ThreeNodes_2" presStyleLbl="node1" presStyleIdx="1" presStyleCnt="3" custLinFactNeighborX="78" custLinFactNeighborY="-8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54289-C3E0-4CB4-8825-D28D8AE00BD3}" type="pres">
      <dgm:prSet presAssocID="{60991303-0E50-4A41-B1EF-29E62E90E604}" presName="ThreeNodes_3" presStyleLbl="node1" presStyleIdx="2" presStyleCnt="3" custScaleX="116627" custScaleY="135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DD18E-9F22-467B-9549-304E79D9C4A3}" type="pres">
      <dgm:prSet presAssocID="{60991303-0E50-4A41-B1EF-29E62E90E60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8F387-C919-490B-AD83-200C75A90D81}" type="pres">
      <dgm:prSet presAssocID="{60991303-0E50-4A41-B1EF-29E62E90E60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50D8BF-9CF8-4B59-B069-A7374B7C19FD}" type="pres">
      <dgm:prSet presAssocID="{60991303-0E50-4A41-B1EF-29E62E90E60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4F409-4D4B-4E28-A879-4B4DF6609740}" type="pres">
      <dgm:prSet presAssocID="{60991303-0E50-4A41-B1EF-29E62E90E60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5F4C6-84CC-4248-A692-2F66C909CC66}" type="pres">
      <dgm:prSet presAssocID="{60991303-0E50-4A41-B1EF-29E62E90E60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BC0EBF-A37C-41CE-926D-4B869B706C35}" type="presOf" srcId="{057C8180-62F8-4C89-8425-CD2D12CCBD2A}" destId="{016DD18E-9F22-467B-9549-304E79D9C4A3}" srcOrd="0" destOrd="0" presId="urn:microsoft.com/office/officeart/2005/8/layout/vProcess5"/>
    <dgm:cxn modelId="{4E8AF718-9A4F-4639-B548-F222CCBB32DA}" type="presOf" srcId="{DE4E03EC-250A-4EAD-9E95-43C735B54720}" destId="{ED50D8BF-9CF8-4B59-B069-A7374B7C19FD}" srcOrd="1" destOrd="0" presId="urn:microsoft.com/office/officeart/2005/8/layout/vProcess5"/>
    <dgm:cxn modelId="{EE6E38DC-9676-4B9B-BC49-2E34FCB1D1EB}" type="presOf" srcId="{AA5E1051-8AB1-4E76-A22A-E6F446B8644A}" destId="{ABF8F387-C919-490B-AD83-200C75A90D81}" srcOrd="0" destOrd="0" presId="urn:microsoft.com/office/officeart/2005/8/layout/vProcess5"/>
    <dgm:cxn modelId="{DE2D0B30-92BA-47CD-99DF-E6E3258D87E4}" srcId="{60991303-0E50-4A41-B1EF-29E62E90E604}" destId="{D9210526-D68E-4D4C-99C4-F5850E29E49B}" srcOrd="1" destOrd="0" parTransId="{C8CF5FF3-20CA-4A39-B471-24136C36F1FD}" sibTransId="{AA5E1051-8AB1-4E76-A22A-E6F446B8644A}"/>
    <dgm:cxn modelId="{C4BF8B1C-BF57-4F7D-A515-9BAA75712A94}" srcId="{60991303-0E50-4A41-B1EF-29E62E90E604}" destId="{28626C2E-CFA8-4568-8303-DB05CC75F2B2}" srcOrd="2" destOrd="0" parTransId="{05942428-31CD-4BA9-AAFF-160EB424F793}" sibTransId="{540D0F33-B218-4B1B-B4BA-89F0AC4EE07D}"/>
    <dgm:cxn modelId="{EDBB53D9-C84C-46E0-847D-A9A71C996706}" type="presOf" srcId="{60991303-0E50-4A41-B1EF-29E62E90E604}" destId="{F37295F8-64D1-4C66-BAC7-1A8EC6B8D4BA}" srcOrd="0" destOrd="0" presId="urn:microsoft.com/office/officeart/2005/8/layout/vProcess5"/>
    <dgm:cxn modelId="{4C0C38DD-9982-49AE-B120-6308B4793003}" type="presOf" srcId="{D9210526-D68E-4D4C-99C4-F5850E29E49B}" destId="{CD44E71F-56DD-422D-8246-3CF30FB0AFEC}" srcOrd="0" destOrd="0" presId="urn:microsoft.com/office/officeart/2005/8/layout/vProcess5"/>
    <dgm:cxn modelId="{D989BB7E-CED2-4D64-998B-696935AE5835}" type="presOf" srcId="{28626C2E-CFA8-4568-8303-DB05CC75F2B2}" destId="{6DE54289-C3E0-4CB4-8825-D28D8AE00BD3}" srcOrd="0" destOrd="0" presId="urn:microsoft.com/office/officeart/2005/8/layout/vProcess5"/>
    <dgm:cxn modelId="{FDD00F5C-E927-496E-A3E4-FD55A22084F4}" type="presOf" srcId="{D9210526-D68E-4D4C-99C4-F5850E29E49B}" destId="{B664F409-4D4B-4E28-A879-4B4DF6609740}" srcOrd="1" destOrd="0" presId="urn:microsoft.com/office/officeart/2005/8/layout/vProcess5"/>
    <dgm:cxn modelId="{4B6097F9-0B6E-4639-8D41-62692B7F5081}" type="presOf" srcId="{28626C2E-CFA8-4568-8303-DB05CC75F2B2}" destId="{B2C5F4C6-84CC-4248-A692-2F66C909CC66}" srcOrd="1" destOrd="0" presId="urn:microsoft.com/office/officeart/2005/8/layout/vProcess5"/>
    <dgm:cxn modelId="{983147A4-C8F8-4E86-BED9-BD81F3F911F4}" type="presOf" srcId="{DE4E03EC-250A-4EAD-9E95-43C735B54720}" destId="{243C4812-DC95-4D3B-B8BD-FDB778D5A918}" srcOrd="0" destOrd="0" presId="urn:microsoft.com/office/officeart/2005/8/layout/vProcess5"/>
    <dgm:cxn modelId="{D3767FB3-87C1-45C1-8FB0-7A34A6CF7E6A}" srcId="{60991303-0E50-4A41-B1EF-29E62E90E604}" destId="{DE4E03EC-250A-4EAD-9E95-43C735B54720}" srcOrd="0" destOrd="0" parTransId="{F57E6C88-C772-43A0-A8D0-54EB1E94A8AF}" sibTransId="{057C8180-62F8-4C89-8425-CD2D12CCBD2A}"/>
    <dgm:cxn modelId="{6DB2C9EE-1CC4-4E65-A762-4CDE08B7AD7A}" type="presParOf" srcId="{F37295F8-64D1-4C66-BAC7-1A8EC6B8D4BA}" destId="{56CD1047-D180-499D-A3B1-75AA8F1D05C4}" srcOrd="0" destOrd="0" presId="urn:microsoft.com/office/officeart/2005/8/layout/vProcess5"/>
    <dgm:cxn modelId="{C2241094-A679-4B40-B648-B1FCCC79C587}" type="presParOf" srcId="{F37295F8-64D1-4C66-BAC7-1A8EC6B8D4BA}" destId="{243C4812-DC95-4D3B-B8BD-FDB778D5A918}" srcOrd="1" destOrd="0" presId="urn:microsoft.com/office/officeart/2005/8/layout/vProcess5"/>
    <dgm:cxn modelId="{A9A2EC5F-6AF5-45A0-B3EE-3C7E373B6666}" type="presParOf" srcId="{F37295F8-64D1-4C66-BAC7-1A8EC6B8D4BA}" destId="{CD44E71F-56DD-422D-8246-3CF30FB0AFEC}" srcOrd="2" destOrd="0" presId="urn:microsoft.com/office/officeart/2005/8/layout/vProcess5"/>
    <dgm:cxn modelId="{EA68BA26-D565-4ECA-B373-C2B8A29BAE95}" type="presParOf" srcId="{F37295F8-64D1-4C66-BAC7-1A8EC6B8D4BA}" destId="{6DE54289-C3E0-4CB4-8825-D28D8AE00BD3}" srcOrd="3" destOrd="0" presId="urn:microsoft.com/office/officeart/2005/8/layout/vProcess5"/>
    <dgm:cxn modelId="{B8BB2EEC-B1F4-48CE-B71E-AE3C9A9C87E6}" type="presParOf" srcId="{F37295F8-64D1-4C66-BAC7-1A8EC6B8D4BA}" destId="{016DD18E-9F22-467B-9549-304E79D9C4A3}" srcOrd="4" destOrd="0" presId="urn:microsoft.com/office/officeart/2005/8/layout/vProcess5"/>
    <dgm:cxn modelId="{A94B6DA7-C425-4422-B72D-82BA6A1E7138}" type="presParOf" srcId="{F37295F8-64D1-4C66-BAC7-1A8EC6B8D4BA}" destId="{ABF8F387-C919-490B-AD83-200C75A90D81}" srcOrd="5" destOrd="0" presId="urn:microsoft.com/office/officeart/2005/8/layout/vProcess5"/>
    <dgm:cxn modelId="{29B70BBE-AEBD-44B5-8D8B-2B143B99CF3A}" type="presParOf" srcId="{F37295F8-64D1-4C66-BAC7-1A8EC6B8D4BA}" destId="{ED50D8BF-9CF8-4B59-B069-A7374B7C19FD}" srcOrd="6" destOrd="0" presId="urn:microsoft.com/office/officeart/2005/8/layout/vProcess5"/>
    <dgm:cxn modelId="{29316011-477D-4946-9550-29A9F5691A23}" type="presParOf" srcId="{F37295F8-64D1-4C66-BAC7-1A8EC6B8D4BA}" destId="{B664F409-4D4B-4E28-A879-4B4DF6609740}" srcOrd="7" destOrd="0" presId="urn:microsoft.com/office/officeart/2005/8/layout/vProcess5"/>
    <dgm:cxn modelId="{E17AF0D9-D423-4A3E-B3E7-81CAE1781EEC}" type="presParOf" srcId="{F37295F8-64D1-4C66-BAC7-1A8EC6B8D4BA}" destId="{B2C5F4C6-84CC-4248-A692-2F66C909CC6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79246A-5676-4959-B883-744562FA5E73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0A4ADE-FE7B-43A0-B06A-40CDD8F5C7C1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•приобретение опыта самостоятельного поиска, анализа и отбора информации с использованием различных источников и новых информационных технологий для решения познавательных задач;</a:t>
          </a:r>
          <a:endParaRPr lang="ru-RU" sz="2400" dirty="0">
            <a:solidFill>
              <a:srgbClr val="002060"/>
            </a:solidFill>
          </a:endParaRPr>
        </a:p>
      </dgm:t>
    </dgm:pt>
    <dgm:pt modelId="{89D2673F-C305-44B3-83F2-ADD160D947B4}" type="parTrans" cxnId="{14E652F1-9025-4C11-AA32-31C5D83A8069}">
      <dgm:prSet/>
      <dgm:spPr/>
      <dgm:t>
        <a:bodyPr/>
        <a:lstStyle/>
        <a:p>
          <a:endParaRPr lang="ru-RU"/>
        </a:p>
      </dgm:t>
    </dgm:pt>
    <dgm:pt modelId="{6AB09A72-A562-4932-9590-539783C4C040}" type="sibTrans" cxnId="{14E652F1-9025-4C11-AA32-31C5D83A8069}">
      <dgm:prSet/>
      <dgm:spPr/>
      <dgm:t>
        <a:bodyPr/>
        <a:lstStyle/>
        <a:p>
          <a:endParaRPr lang="ru-RU"/>
        </a:p>
      </dgm:t>
    </dgm:pt>
    <dgm:pt modelId="{866CA44B-C08F-464E-82DC-AF6B07CE9D8D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•развитие монологической и диалогической речи, умения выражать свои мысли и способности выслушивать собеседника, понимать его точку зрения, признавать право другого человека на иное мнение;</a:t>
          </a:r>
          <a:endParaRPr lang="ru-RU" sz="2400" dirty="0">
            <a:solidFill>
              <a:srgbClr val="002060"/>
            </a:solidFill>
          </a:endParaRPr>
        </a:p>
      </dgm:t>
    </dgm:pt>
    <dgm:pt modelId="{25E54237-86B5-494C-9B32-283FEDDCC9A9}" type="parTrans" cxnId="{3692181C-B2FD-4CAD-854F-F80DC58B38C8}">
      <dgm:prSet/>
      <dgm:spPr/>
      <dgm:t>
        <a:bodyPr/>
        <a:lstStyle/>
        <a:p>
          <a:endParaRPr lang="ru-RU"/>
        </a:p>
      </dgm:t>
    </dgm:pt>
    <dgm:pt modelId="{FA48DAB7-397D-4BFA-9CB0-EF6D7B74AC09}" type="sibTrans" cxnId="{3692181C-B2FD-4CAD-854F-F80DC58B38C8}">
      <dgm:prSet/>
      <dgm:spPr/>
      <dgm:t>
        <a:bodyPr/>
        <a:lstStyle/>
        <a:p>
          <a:endParaRPr lang="ru-RU"/>
        </a:p>
      </dgm:t>
    </dgm:pt>
    <dgm:pt modelId="{5157CE2D-D983-42F6-A9C0-1FCD503385AD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•освоение приемов действий в нестандартных ситуациях, овладение эвристическими методами решения проблем; формирование умений работать в группе с выполнением различных социальных ролей.</a:t>
          </a:r>
          <a:endParaRPr lang="ru-RU" sz="2400" dirty="0">
            <a:solidFill>
              <a:srgbClr val="002060"/>
            </a:solidFill>
          </a:endParaRPr>
        </a:p>
      </dgm:t>
    </dgm:pt>
    <dgm:pt modelId="{2833EE66-D84E-435C-AACF-14232BD8FB70}" type="parTrans" cxnId="{C9B1C72B-8752-48E2-B1C9-DD1B492DDCE6}">
      <dgm:prSet/>
      <dgm:spPr/>
      <dgm:t>
        <a:bodyPr/>
        <a:lstStyle/>
        <a:p>
          <a:endParaRPr lang="ru-RU"/>
        </a:p>
      </dgm:t>
    </dgm:pt>
    <dgm:pt modelId="{C1DB2586-4022-4231-9A19-F525359AD542}" type="sibTrans" cxnId="{C9B1C72B-8752-48E2-B1C9-DD1B492DDCE6}">
      <dgm:prSet/>
      <dgm:spPr/>
      <dgm:t>
        <a:bodyPr/>
        <a:lstStyle/>
        <a:p>
          <a:endParaRPr lang="ru-RU"/>
        </a:p>
      </dgm:t>
    </dgm:pt>
    <dgm:pt modelId="{9018D1F9-FF98-410E-91D8-935683EFEC68}" type="pres">
      <dgm:prSet presAssocID="{BA79246A-5676-4959-B883-744562FA5E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05BFDE-BD2A-4AC8-9D37-9A907AB92DF0}" type="pres">
      <dgm:prSet presAssocID="{BA79246A-5676-4959-B883-744562FA5E73}" presName="dummyMaxCanvas" presStyleCnt="0">
        <dgm:presLayoutVars/>
      </dgm:prSet>
      <dgm:spPr/>
    </dgm:pt>
    <dgm:pt modelId="{0ECDB683-C5BE-4361-ACE3-313B5CCBCA3B}" type="pres">
      <dgm:prSet presAssocID="{BA79246A-5676-4959-B883-744562FA5E73}" presName="ThreeNodes_1" presStyleLbl="node1" presStyleIdx="0" presStyleCnt="3" custScaleX="115504" custLinFactNeighborX="6587" custLinFactNeighborY="-4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59FB0-3EC0-4C6D-8B69-4901B1633F64}" type="pres">
      <dgm:prSet presAssocID="{BA79246A-5676-4959-B883-744562FA5E73}" presName="ThreeNodes_2" presStyleLbl="node1" presStyleIdx="1" presStyleCnt="3" custScaleX="117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70C64-63BE-448F-914E-23CD40A07A31}" type="pres">
      <dgm:prSet presAssocID="{BA79246A-5676-4959-B883-744562FA5E73}" presName="ThreeNodes_3" presStyleLbl="node1" presStyleIdx="2" presStyleCnt="3" custScaleX="107879" custScaleY="115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43865-2F92-4153-9E47-DFF1ABB9F7ED}" type="pres">
      <dgm:prSet presAssocID="{BA79246A-5676-4959-B883-744562FA5E7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58D46-3C77-4576-A06F-C6E56CFC01D4}" type="pres">
      <dgm:prSet presAssocID="{BA79246A-5676-4959-B883-744562FA5E7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28ED6-8656-434A-ADD4-81A22358047A}" type="pres">
      <dgm:prSet presAssocID="{BA79246A-5676-4959-B883-744562FA5E7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6D6F0-D200-4991-ACE2-A27138F061E4}" type="pres">
      <dgm:prSet presAssocID="{BA79246A-5676-4959-B883-744562FA5E7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DE66D-4790-4CD6-8637-08AFE843CB87}" type="pres">
      <dgm:prSet presAssocID="{BA79246A-5676-4959-B883-744562FA5E7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8196D1-46E1-4A31-9CB7-103906AAFEA0}" type="presOf" srcId="{866CA44B-C08F-464E-82DC-AF6B07CE9D8D}" destId="{A756D6F0-D200-4991-ACE2-A27138F061E4}" srcOrd="1" destOrd="0" presId="urn:microsoft.com/office/officeart/2005/8/layout/vProcess5"/>
    <dgm:cxn modelId="{F733C703-3D95-4F6A-A705-1A05385CDD78}" type="presOf" srcId="{FA48DAB7-397D-4BFA-9CB0-EF6D7B74AC09}" destId="{01658D46-3C77-4576-A06F-C6E56CFC01D4}" srcOrd="0" destOrd="0" presId="urn:microsoft.com/office/officeart/2005/8/layout/vProcess5"/>
    <dgm:cxn modelId="{E939AB16-F297-4FEB-B288-5D2FD4CE91AB}" type="presOf" srcId="{5157CE2D-D983-42F6-A9C0-1FCD503385AD}" destId="{3B2DE66D-4790-4CD6-8637-08AFE843CB87}" srcOrd="1" destOrd="0" presId="urn:microsoft.com/office/officeart/2005/8/layout/vProcess5"/>
    <dgm:cxn modelId="{1390EA42-F006-401F-B710-27A91A9598C1}" type="presOf" srcId="{6AB09A72-A562-4932-9590-539783C4C040}" destId="{4FF43865-2F92-4153-9E47-DFF1ABB9F7ED}" srcOrd="0" destOrd="0" presId="urn:microsoft.com/office/officeart/2005/8/layout/vProcess5"/>
    <dgm:cxn modelId="{14E652F1-9025-4C11-AA32-31C5D83A8069}" srcId="{BA79246A-5676-4959-B883-744562FA5E73}" destId="{8A0A4ADE-FE7B-43A0-B06A-40CDD8F5C7C1}" srcOrd="0" destOrd="0" parTransId="{89D2673F-C305-44B3-83F2-ADD160D947B4}" sibTransId="{6AB09A72-A562-4932-9590-539783C4C040}"/>
    <dgm:cxn modelId="{C9B1C72B-8752-48E2-B1C9-DD1B492DDCE6}" srcId="{BA79246A-5676-4959-B883-744562FA5E73}" destId="{5157CE2D-D983-42F6-A9C0-1FCD503385AD}" srcOrd="2" destOrd="0" parTransId="{2833EE66-D84E-435C-AACF-14232BD8FB70}" sibTransId="{C1DB2586-4022-4231-9A19-F525359AD542}"/>
    <dgm:cxn modelId="{40669474-92EF-4DEC-9663-AEA478415C65}" type="presOf" srcId="{5157CE2D-D983-42F6-A9C0-1FCD503385AD}" destId="{DF970C64-63BE-448F-914E-23CD40A07A31}" srcOrd="0" destOrd="0" presId="urn:microsoft.com/office/officeart/2005/8/layout/vProcess5"/>
    <dgm:cxn modelId="{80ECEAEF-4CEA-4161-8756-1C76A762B468}" type="presOf" srcId="{8A0A4ADE-FE7B-43A0-B06A-40CDD8F5C7C1}" destId="{C8928ED6-8656-434A-ADD4-81A22358047A}" srcOrd="1" destOrd="0" presId="urn:microsoft.com/office/officeart/2005/8/layout/vProcess5"/>
    <dgm:cxn modelId="{6AD32627-1B14-4819-B147-BE6E974E898E}" type="presOf" srcId="{8A0A4ADE-FE7B-43A0-B06A-40CDD8F5C7C1}" destId="{0ECDB683-C5BE-4361-ACE3-313B5CCBCA3B}" srcOrd="0" destOrd="0" presId="urn:microsoft.com/office/officeart/2005/8/layout/vProcess5"/>
    <dgm:cxn modelId="{CDFD9436-267D-4EBB-AA7A-AD74D54A3D27}" type="presOf" srcId="{BA79246A-5676-4959-B883-744562FA5E73}" destId="{9018D1F9-FF98-410E-91D8-935683EFEC68}" srcOrd="0" destOrd="0" presId="urn:microsoft.com/office/officeart/2005/8/layout/vProcess5"/>
    <dgm:cxn modelId="{3D30F4DA-562E-44FC-9794-677E3D1133D4}" type="presOf" srcId="{866CA44B-C08F-464E-82DC-AF6B07CE9D8D}" destId="{26B59FB0-3EC0-4C6D-8B69-4901B1633F64}" srcOrd="0" destOrd="0" presId="urn:microsoft.com/office/officeart/2005/8/layout/vProcess5"/>
    <dgm:cxn modelId="{3692181C-B2FD-4CAD-854F-F80DC58B38C8}" srcId="{BA79246A-5676-4959-B883-744562FA5E73}" destId="{866CA44B-C08F-464E-82DC-AF6B07CE9D8D}" srcOrd="1" destOrd="0" parTransId="{25E54237-86B5-494C-9B32-283FEDDCC9A9}" sibTransId="{FA48DAB7-397D-4BFA-9CB0-EF6D7B74AC09}"/>
    <dgm:cxn modelId="{CD71C5FB-6635-4618-8296-7BD0E6DDCFF1}" type="presParOf" srcId="{9018D1F9-FF98-410E-91D8-935683EFEC68}" destId="{A605BFDE-BD2A-4AC8-9D37-9A907AB92DF0}" srcOrd="0" destOrd="0" presId="urn:microsoft.com/office/officeart/2005/8/layout/vProcess5"/>
    <dgm:cxn modelId="{352161D8-FDA6-4FD4-9E61-3DE35AE28FAF}" type="presParOf" srcId="{9018D1F9-FF98-410E-91D8-935683EFEC68}" destId="{0ECDB683-C5BE-4361-ACE3-313B5CCBCA3B}" srcOrd="1" destOrd="0" presId="urn:microsoft.com/office/officeart/2005/8/layout/vProcess5"/>
    <dgm:cxn modelId="{E40338C0-8518-4C8A-9116-EEB4EF3D8E1C}" type="presParOf" srcId="{9018D1F9-FF98-410E-91D8-935683EFEC68}" destId="{26B59FB0-3EC0-4C6D-8B69-4901B1633F64}" srcOrd="2" destOrd="0" presId="urn:microsoft.com/office/officeart/2005/8/layout/vProcess5"/>
    <dgm:cxn modelId="{2A24DBF7-BE39-43D1-804C-3110DA283736}" type="presParOf" srcId="{9018D1F9-FF98-410E-91D8-935683EFEC68}" destId="{DF970C64-63BE-448F-914E-23CD40A07A31}" srcOrd="3" destOrd="0" presId="urn:microsoft.com/office/officeart/2005/8/layout/vProcess5"/>
    <dgm:cxn modelId="{70E1C8E6-3743-4760-9B69-D573959A3528}" type="presParOf" srcId="{9018D1F9-FF98-410E-91D8-935683EFEC68}" destId="{4FF43865-2F92-4153-9E47-DFF1ABB9F7ED}" srcOrd="4" destOrd="0" presId="urn:microsoft.com/office/officeart/2005/8/layout/vProcess5"/>
    <dgm:cxn modelId="{810BACC3-15AC-4805-9DC1-53E00B6FE437}" type="presParOf" srcId="{9018D1F9-FF98-410E-91D8-935683EFEC68}" destId="{01658D46-3C77-4576-A06F-C6E56CFC01D4}" srcOrd="5" destOrd="0" presId="urn:microsoft.com/office/officeart/2005/8/layout/vProcess5"/>
    <dgm:cxn modelId="{8B87B705-19F9-4930-9A9C-A5BC885BE2CC}" type="presParOf" srcId="{9018D1F9-FF98-410E-91D8-935683EFEC68}" destId="{C8928ED6-8656-434A-ADD4-81A22358047A}" srcOrd="6" destOrd="0" presId="urn:microsoft.com/office/officeart/2005/8/layout/vProcess5"/>
    <dgm:cxn modelId="{21E8BDEE-195C-40BB-AC84-078D9576994E}" type="presParOf" srcId="{9018D1F9-FF98-410E-91D8-935683EFEC68}" destId="{A756D6F0-D200-4991-ACE2-A27138F061E4}" srcOrd="7" destOrd="0" presId="urn:microsoft.com/office/officeart/2005/8/layout/vProcess5"/>
    <dgm:cxn modelId="{F44764ED-3C31-49A5-B91C-AB894DD4F107}" type="presParOf" srcId="{9018D1F9-FF98-410E-91D8-935683EFEC68}" destId="{3B2DE66D-4790-4CD6-8637-08AFE843CB8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56C078-5BB7-4F6B-A0AE-06385C5E9F69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C3014E-037B-4809-812B-15D77CA79CB3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•знания о природе важнейших физических явлений окружающего мира и понимание смысла физических законов, раскрывающих связь изученных явлений;</a:t>
          </a:r>
          <a:endParaRPr lang="ru-RU" sz="2400" dirty="0">
            <a:solidFill>
              <a:srgbClr val="002060"/>
            </a:solidFill>
          </a:endParaRPr>
        </a:p>
      </dgm:t>
    </dgm:pt>
    <dgm:pt modelId="{8135FEC5-B265-41C9-B910-3BE6AB60758A}" type="parTrans" cxnId="{10624221-A2D9-4F1C-AD4F-0A206322E909}">
      <dgm:prSet/>
      <dgm:spPr/>
      <dgm:t>
        <a:bodyPr/>
        <a:lstStyle/>
        <a:p>
          <a:endParaRPr lang="ru-RU"/>
        </a:p>
      </dgm:t>
    </dgm:pt>
    <dgm:pt modelId="{3CEF50CE-F696-4626-B742-FCB6159E7B0A}" type="sibTrans" cxnId="{10624221-A2D9-4F1C-AD4F-0A206322E909}">
      <dgm:prSet/>
      <dgm:spPr/>
      <dgm:t>
        <a:bodyPr/>
        <a:lstStyle/>
        <a:p>
          <a:endParaRPr lang="ru-RU"/>
        </a:p>
      </dgm:t>
    </dgm:pt>
    <dgm:pt modelId="{1C7D55E0-3A31-4D66-B51D-6D4E412A9D78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•умения пользоваться методами научного исследования явлений природы, проводить наблюдения, планировать и выполнять эксперименты, обрабатывать результаты измерений; </a:t>
          </a:r>
          <a:endParaRPr lang="ru-RU" sz="2400" dirty="0">
            <a:solidFill>
              <a:srgbClr val="002060"/>
            </a:solidFill>
          </a:endParaRPr>
        </a:p>
      </dgm:t>
    </dgm:pt>
    <dgm:pt modelId="{9C4BA32F-9626-4A0D-8E9C-42475707419E}" type="parTrans" cxnId="{CFC7F1AD-B8C1-4F6A-9709-6E0CC270B319}">
      <dgm:prSet/>
      <dgm:spPr/>
      <dgm:t>
        <a:bodyPr/>
        <a:lstStyle/>
        <a:p>
          <a:endParaRPr lang="ru-RU"/>
        </a:p>
      </dgm:t>
    </dgm:pt>
    <dgm:pt modelId="{665DA479-8B4B-4C89-B4E7-206601A50E07}" type="sibTrans" cxnId="{CFC7F1AD-B8C1-4F6A-9709-6E0CC270B319}">
      <dgm:prSet/>
      <dgm:spPr/>
      <dgm:t>
        <a:bodyPr/>
        <a:lstStyle/>
        <a:p>
          <a:endParaRPr lang="ru-RU"/>
        </a:p>
      </dgm:t>
    </dgm:pt>
    <dgm:pt modelId="{2C46EAFB-7BDF-4268-9537-9DD8F9F726E3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умения применять теоретические знания по физике на практике, решать физические задачи на применение полученных знаний;</a:t>
          </a:r>
          <a:endParaRPr lang="ru-RU" sz="2400" dirty="0">
            <a:solidFill>
              <a:srgbClr val="002060"/>
            </a:solidFill>
          </a:endParaRPr>
        </a:p>
      </dgm:t>
    </dgm:pt>
    <dgm:pt modelId="{28124D3C-5596-48F1-9803-B16D025AE3FC}" type="parTrans" cxnId="{2F429C63-AE39-44C7-A98B-E4A9FA5D1300}">
      <dgm:prSet/>
      <dgm:spPr/>
      <dgm:t>
        <a:bodyPr/>
        <a:lstStyle/>
        <a:p>
          <a:endParaRPr lang="ru-RU"/>
        </a:p>
      </dgm:t>
    </dgm:pt>
    <dgm:pt modelId="{779416E5-A50C-46B8-B53F-20398E2AA3E4}" type="sibTrans" cxnId="{2F429C63-AE39-44C7-A98B-E4A9FA5D1300}">
      <dgm:prSet/>
      <dgm:spPr/>
      <dgm:t>
        <a:bodyPr/>
        <a:lstStyle/>
        <a:p>
          <a:endParaRPr lang="ru-RU"/>
        </a:p>
      </dgm:t>
    </dgm:pt>
    <dgm:pt modelId="{14471212-C946-4A2F-A9C2-92D72C1862B0}" type="pres">
      <dgm:prSet presAssocID="{A156C078-5BB7-4F6B-A0AE-06385C5E9F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3899BB-2106-4B27-88B9-46D41F7B82B1}" type="pres">
      <dgm:prSet presAssocID="{02C3014E-037B-4809-812B-15D77CA79CB3}" presName="parentLin" presStyleCnt="0"/>
      <dgm:spPr/>
    </dgm:pt>
    <dgm:pt modelId="{6F7CFA08-E1BA-41D6-A950-3055D0FE8BCC}" type="pres">
      <dgm:prSet presAssocID="{02C3014E-037B-4809-812B-15D77CA79CB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B7618E1-6850-4E0F-9056-61849D7470AB}" type="pres">
      <dgm:prSet presAssocID="{02C3014E-037B-4809-812B-15D77CA79CB3}" presName="parentText" presStyleLbl="node1" presStyleIdx="0" presStyleCnt="3" custScaleX="114907" custLinFactX="13043" custLinFactNeighborX="100000" custLinFactNeighborY="238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B2093-4533-418D-8A1F-0E93654897B4}" type="pres">
      <dgm:prSet presAssocID="{02C3014E-037B-4809-812B-15D77CA79CB3}" presName="negativeSpace" presStyleCnt="0"/>
      <dgm:spPr/>
    </dgm:pt>
    <dgm:pt modelId="{A763C3A8-8596-4429-9502-22AD83EE7108}" type="pres">
      <dgm:prSet presAssocID="{02C3014E-037B-4809-812B-15D77CA79CB3}" presName="childText" presStyleLbl="conFgAcc1" presStyleIdx="0" presStyleCnt="3">
        <dgm:presLayoutVars>
          <dgm:bulletEnabled val="1"/>
        </dgm:presLayoutVars>
      </dgm:prSet>
      <dgm:spPr/>
    </dgm:pt>
    <dgm:pt modelId="{9AFAAF5F-69BA-4E84-A686-5B9F2752DE08}" type="pres">
      <dgm:prSet presAssocID="{3CEF50CE-F696-4626-B742-FCB6159E7B0A}" presName="spaceBetweenRectangles" presStyleCnt="0"/>
      <dgm:spPr/>
    </dgm:pt>
    <dgm:pt modelId="{798389D0-6844-44FB-AE93-A118B159AB79}" type="pres">
      <dgm:prSet presAssocID="{1C7D55E0-3A31-4D66-B51D-6D4E412A9D78}" presName="parentLin" presStyleCnt="0"/>
      <dgm:spPr/>
    </dgm:pt>
    <dgm:pt modelId="{11477305-129B-4E54-ADF9-FA5EBABC40FF}" type="pres">
      <dgm:prSet presAssocID="{1C7D55E0-3A31-4D66-B51D-6D4E412A9D7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2A939A7-6E0D-4165-8865-CC591604EA18}" type="pres">
      <dgm:prSet presAssocID="{1C7D55E0-3A31-4D66-B51D-6D4E412A9D78}" presName="parentText" presStyleLbl="node1" presStyleIdx="1" presStyleCnt="3" custScaleX="134783" custLinFactX="-1242" custLinFactNeighborX="-100000" custLinFactNeighborY="-20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A0B053-99F4-4BCD-A466-C9430C9E599E}" type="pres">
      <dgm:prSet presAssocID="{1C7D55E0-3A31-4D66-B51D-6D4E412A9D78}" presName="negativeSpace" presStyleCnt="0"/>
      <dgm:spPr/>
    </dgm:pt>
    <dgm:pt modelId="{5C6EB7F9-E584-491C-8BFB-F572EE576FE0}" type="pres">
      <dgm:prSet presAssocID="{1C7D55E0-3A31-4D66-B51D-6D4E412A9D78}" presName="childText" presStyleLbl="conFgAcc1" presStyleIdx="1" presStyleCnt="3">
        <dgm:presLayoutVars>
          <dgm:bulletEnabled val="1"/>
        </dgm:presLayoutVars>
      </dgm:prSet>
      <dgm:spPr/>
    </dgm:pt>
    <dgm:pt modelId="{504F6006-186D-4C21-AF7B-2DBB72E84355}" type="pres">
      <dgm:prSet presAssocID="{665DA479-8B4B-4C89-B4E7-206601A50E07}" presName="spaceBetweenRectangles" presStyleCnt="0"/>
      <dgm:spPr/>
    </dgm:pt>
    <dgm:pt modelId="{DEDBB780-C99A-409F-AA7D-A60D4BB62D99}" type="pres">
      <dgm:prSet presAssocID="{2C46EAFB-7BDF-4268-9537-9DD8F9F726E3}" presName="parentLin" presStyleCnt="0"/>
      <dgm:spPr/>
    </dgm:pt>
    <dgm:pt modelId="{35F4E90B-1BA5-4C4B-8FE3-24EBA04B8439}" type="pres">
      <dgm:prSet presAssocID="{2C46EAFB-7BDF-4268-9537-9DD8F9F726E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E5E6E6-2BBF-466A-8DA2-B251D56016E4}" type="pres">
      <dgm:prSet presAssocID="{2C46EAFB-7BDF-4268-9537-9DD8F9F726E3}" presName="parentText" presStyleLbl="node1" presStyleIdx="2" presStyleCnt="3" custScaleX="131056" custLinFactX="-702" custLinFactNeighborX="-100000" custLinFactNeighborY="1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5C66F-2B45-4F81-8D61-B8B48970A590}" type="pres">
      <dgm:prSet presAssocID="{2C46EAFB-7BDF-4268-9537-9DD8F9F726E3}" presName="negativeSpace" presStyleCnt="0"/>
      <dgm:spPr/>
    </dgm:pt>
    <dgm:pt modelId="{A39C99F3-5E3C-461C-BB0F-31851ACA626B}" type="pres">
      <dgm:prSet presAssocID="{2C46EAFB-7BDF-4268-9537-9DD8F9F726E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76C0A20-17F7-4502-9394-4BE4568849FA}" type="presOf" srcId="{2C46EAFB-7BDF-4268-9537-9DD8F9F726E3}" destId="{81E5E6E6-2BBF-466A-8DA2-B251D56016E4}" srcOrd="1" destOrd="0" presId="urn:microsoft.com/office/officeart/2005/8/layout/list1"/>
    <dgm:cxn modelId="{D3D2117D-A252-451C-A161-09B08C982C14}" type="presOf" srcId="{1C7D55E0-3A31-4D66-B51D-6D4E412A9D78}" destId="{11477305-129B-4E54-ADF9-FA5EBABC40FF}" srcOrd="0" destOrd="0" presId="urn:microsoft.com/office/officeart/2005/8/layout/list1"/>
    <dgm:cxn modelId="{2F429C63-AE39-44C7-A98B-E4A9FA5D1300}" srcId="{A156C078-5BB7-4F6B-A0AE-06385C5E9F69}" destId="{2C46EAFB-7BDF-4268-9537-9DD8F9F726E3}" srcOrd="2" destOrd="0" parTransId="{28124D3C-5596-48F1-9803-B16D025AE3FC}" sibTransId="{779416E5-A50C-46B8-B53F-20398E2AA3E4}"/>
    <dgm:cxn modelId="{290AE650-0BB8-4009-880F-FB970E4B6ED9}" type="presOf" srcId="{02C3014E-037B-4809-812B-15D77CA79CB3}" destId="{6F7CFA08-E1BA-41D6-A950-3055D0FE8BCC}" srcOrd="0" destOrd="0" presId="urn:microsoft.com/office/officeart/2005/8/layout/list1"/>
    <dgm:cxn modelId="{B859FADB-3F39-40E9-8ADF-36861F1CFAF1}" type="presOf" srcId="{A156C078-5BB7-4F6B-A0AE-06385C5E9F69}" destId="{14471212-C946-4A2F-A9C2-92D72C1862B0}" srcOrd="0" destOrd="0" presId="urn:microsoft.com/office/officeart/2005/8/layout/list1"/>
    <dgm:cxn modelId="{B21CE449-3EB6-4E32-BDE8-4412C6BE014F}" type="presOf" srcId="{02C3014E-037B-4809-812B-15D77CA79CB3}" destId="{2B7618E1-6850-4E0F-9056-61849D7470AB}" srcOrd="1" destOrd="0" presId="urn:microsoft.com/office/officeart/2005/8/layout/list1"/>
    <dgm:cxn modelId="{049AB1B6-408A-4864-BCFD-11D19B286CAA}" type="presOf" srcId="{1C7D55E0-3A31-4D66-B51D-6D4E412A9D78}" destId="{42A939A7-6E0D-4165-8865-CC591604EA18}" srcOrd="1" destOrd="0" presId="urn:microsoft.com/office/officeart/2005/8/layout/list1"/>
    <dgm:cxn modelId="{CFC7F1AD-B8C1-4F6A-9709-6E0CC270B319}" srcId="{A156C078-5BB7-4F6B-A0AE-06385C5E9F69}" destId="{1C7D55E0-3A31-4D66-B51D-6D4E412A9D78}" srcOrd="1" destOrd="0" parTransId="{9C4BA32F-9626-4A0D-8E9C-42475707419E}" sibTransId="{665DA479-8B4B-4C89-B4E7-206601A50E07}"/>
    <dgm:cxn modelId="{10624221-A2D9-4F1C-AD4F-0A206322E909}" srcId="{A156C078-5BB7-4F6B-A0AE-06385C5E9F69}" destId="{02C3014E-037B-4809-812B-15D77CA79CB3}" srcOrd="0" destOrd="0" parTransId="{8135FEC5-B265-41C9-B910-3BE6AB60758A}" sibTransId="{3CEF50CE-F696-4626-B742-FCB6159E7B0A}"/>
    <dgm:cxn modelId="{688D868F-DC97-4CC5-BBAB-035BBE61C0BE}" type="presOf" srcId="{2C46EAFB-7BDF-4268-9537-9DD8F9F726E3}" destId="{35F4E90B-1BA5-4C4B-8FE3-24EBA04B8439}" srcOrd="0" destOrd="0" presId="urn:microsoft.com/office/officeart/2005/8/layout/list1"/>
    <dgm:cxn modelId="{770D576C-E249-4BA2-998B-3FD7C064E1F9}" type="presParOf" srcId="{14471212-C946-4A2F-A9C2-92D72C1862B0}" destId="{E63899BB-2106-4B27-88B9-46D41F7B82B1}" srcOrd="0" destOrd="0" presId="urn:microsoft.com/office/officeart/2005/8/layout/list1"/>
    <dgm:cxn modelId="{B2A33400-3457-4E63-9281-9191652C1581}" type="presParOf" srcId="{E63899BB-2106-4B27-88B9-46D41F7B82B1}" destId="{6F7CFA08-E1BA-41D6-A950-3055D0FE8BCC}" srcOrd="0" destOrd="0" presId="urn:microsoft.com/office/officeart/2005/8/layout/list1"/>
    <dgm:cxn modelId="{9F7C5164-E11C-43C2-9F72-67D30F8C295E}" type="presParOf" srcId="{E63899BB-2106-4B27-88B9-46D41F7B82B1}" destId="{2B7618E1-6850-4E0F-9056-61849D7470AB}" srcOrd="1" destOrd="0" presId="urn:microsoft.com/office/officeart/2005/8/layout/list1"/>
    <dgm:cxn modelId="{A9563B8E-463E-46DD-AE65-D3C8504651A3}" type="presParOf" srcId="{14471212-C946-4A2F-A9C2-92D72C1862B0}" destId="{49FB2093-4533-418D-8A1F-0E93654897B4}" srcOrd="1" destOrd="0" presId="urn:microsoft.com/office/officeart/2005/8/layout/list1"/>
    <dgm:cxn modelId="{34A8F75D-E29E-462F-BCB7-21152A873C58}" type="presParOf" srcId="{14471212-C946-4A2F-A9C2-92D72C1862B0}" destId="{A763C3A8-8596-4429-9502-22AD83EE7108}" srcOrd="2" destOrd="0" presId="urn:microsoft.com/office/officeart/2005/8/layout/list1"/>
    <dgm:cxn modelId="{6D1D4E27-B91B-4BED-ADEA-D1A987CEA1F6}" type="presParOf" srcId="{14471212-C946-4A2F-A9C2-92D72C1862B0}" destId="{9AFAAF5F-69BA-4E84-A686-5B9F2752DE08}" srcOrd="3" destOrd="0" presId="urn:microsoft.com/office/officeart/2005/8/layout/list1"/>
    <dgm:cxn modelId="{2DF22C20-41AD-47E7-A306-2D3A31DA7F98}" type="presParOf" srcId="{14471212-C946-4A2F-A9C2-92D72C1862B0}" destId="{798389D0-6844-44FB-AE93-A118B159AB79}" srcOrd="4" destOrd="0" presId="urn:microsoft.com/office/officeart/2005/8/layout/list1"/>
    <dgm:cxn modelId="{1F6F33EB-2026-44FA-85F5-C41CA546A944}" type="presParOf" srcId="{798389D0-6844-44FB-AE93-A118B159AB79}" destId="{11477305-129B-4E54-ADF9-FA5EBABC40FF}" srcOrd="0" destOrd="0" presId="urn:microsoft.com/office/officeart/2005/8/layout/list1"/>
    <dgm:cxn modelId="{54B5BA20-EC59-4FA0-9586-7E99E5C88FC3}" type="presParOf" srcId="{798389D0-6844-44FB-AE93-A118B159AB79}" destId="{42A939A7-6E0D-4165-8865-CC591604EA18}" srcOrd="1" destOrd="0" presId="urn:microsoft.com/office/officeart/2005/8/layout/list1"/>
    <dgm:cxn modelId="{B39DDC45-9CD7-459F-B6E1-95F6013AAECE}" type="presParOf" srcId="{14471212-C946-4A2F-A9C2-92D72C1862B0}" destId="{FBA0B053-99F4-4BCD-A466-C9430C9E599E}" srcOrd="5" destOrd="0" presId="urn:microsoft.com/office/officeart/2005/8/layout/list1"/>
    <dgm:cxn modelId="{F04848EC-387D-43FB-A08B-3F12ABF7ECF0}" type="presParOf" srcId="{14471212-C946-4A2F-A9C2-92D72C1862B0}" destId="{5C6EB7F9-E584-491C-8BFB-F572EE576FE0}" srcOrd="6" destOrd="0" presId="urn:microsoft.com/office/officeart/2005/8/layout/list1"/>
    <dgm:cxn modelId="{56A742C9-0697-4417-800C-768C83A53369}" type="presParOf" srcId="{14471212-C946-4A2F-A9C2-92D72C1862B0}" destId="{504F6006-186D-4C21-AF7B-2DBB72E84355}" srcOrd="7" destOrd="0" presId="urn:microsoft.com/office/officeart/2005/8/layout/list1"/>
    <dgm:cxn modelId="{A8C9069F-4302-4194-9D16-D0FEBBEB8C38}" type="presParOf" srcId="{14471212-C946-4A2F-A9C2-92D72C1862B0}" destId="{DEDBB780-C99A-409F-AA7D-A60D4BB62D99}" srcOrd="8" destOrd="0" presId="urn:microsoft.com/office/officeart/2005/8/layout/list1"/>
    <dgm:cxn modelId="{6555CCF0-458E-453B-A148-2A6136C48FD3}" type="presParOf" srcId="{DEDBB780-C99A-409F-AA7D-A60D4BB62D99}" destId="{35F4E90B-1BA5-4C4B-8FE3-24EBA04B8439}" srcOrd="0" destOrd="0" presId="urn:microsoft.com/office/officeart/2005/8/layout/list1"/>
    <dgm:cxn modelId="{B2D20BF6-73DA-459B-BB42-6EA734BB60C4}" type="presParOf" srcId="{DEDBB780-C99A-409F-AA7D-A60D4BB62D99}" destId="{81E5E6E6-2BBF-466A-8DA2-B251D56016E4}" srcOrd="1" destOrd="0" presId="urn:microsoft.com/office/officeart/2005/8/layout/list1"/>
    <dgm:cxn modelId="{78FB79D5-16CE-4418-BD7E-E62F4F203049}" type="presParOf" srcId="{14471212-C946-4A2F-A9C2-92D72C1862B0}" destId="{A9F5C66F-2B45-4F81-8D61-B8B48970A590}" srcOrd="9" destOrd="0" presId="urn:microsoft.com/office/officeart/2005/8/layout/list1"/>
    <dgm:cxn modelId="{44415E72-41CA-4BBD-B680-29D033331140}" type="presParOf" srcId="{14471212-C946-4A2F-A9C2-92D72C1862B0}" destId="{A39C99F3-5E3C-461C-BB0F-31851ACA626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56C078-5BB7-4F6B-A0AE-06385C5E9F6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14471212-C946-4A2F-A9C2-92D72C1862B0}" type="pres">
      <dgm:prSet presAssocID="{A156C078-5BB7-4F6B-A0AE-06385C5E9F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368BFFA-C98E-4A95-8858-0401A3FB7E2C}" type="presOf" srcId="{A156C078-5BB7-4F6B-A0AE-06385C5E9F69}" destId="{14471212-C946-4A2F-A9C2-92D72C1862B0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CABB8F-4530-402B-90E9-C92D3A62E190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75259A-7533-4EF0-BC60-E554BA640BEE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•умения и навыки применять полученные знания для объяснения принципов действия важнейших технических устройств, решения практических задач повседневной жизни, обеспечения безопасности своей жизни, рационального природопользования и охраны окружающей среды;</a:t>
          </a:r>
          <a:endParaRPr lang="ru-RU" sz="2400" dirty="0">
            <a:solidFill>
              <a:srgbClr val="002060"/>
            </a:solidFill>
          </a:endParaRPr>
        </a:p>
      </dgm:t>
    </dgm:pt>
    <dgm:pt modelId="{BCA2ADEE-C2CC-4463-AA8D-6416ECA9863D}" type="parTrans" cxnId="{E92F8555-889D-48A3-9FA9-D73A0AE445A8}">
      <dgm:prSet/>
      <dgm:spPr/>
      <dgm:t>
        <a:bodyPr/>
        <a:lstStyle/>
        <a:p>
          <a:endParaRPr lang="ru-RU"/>
        </a:p>
      </dgm:t>
    </dgm:pt>
    <dgm:pt modelId="{60233B54-DAA4-4A8F-8FD3-8CFAF0D42288}" type="sibTrans" cxnId="{E92F8555-889D-48A3-9FA9-D73A0AE445A8}">
      <dgm:prSet/>
      <dgm:spPr/>
      <dgm:t>
        <a:bodyPr/>
        <a:lstStyle/>
        <a:p>
          <a:endParaRPr lang="ru-RU"/>
        </a:p>
      </dgm:t>
    </dgm:pt>
    <dgm:pt modelId="{52E77B69-7BCD-4C13-B401-046532FBAE1A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•формирование убеждения в закономерной связи и познаваемости явлений природы, в объективности научного знания, </a:t>
          </a:r>
          <a:endParaRPr lang="ru-RU" sz="2400" dirty="0">
            <a:solidFill>
              <a:srgbClr val="002060"/>
            </a:solidFill>
          </a:endParaRPr>
        </a:p>
      </dgm:t>
    </dgm:pt>
    <dgm:pt modelId="{CD0CD8CF-B8DB-4E7B-B07A-52CD2CDFC25A}" type="parTrans" cxnId="{6BAC3704-385A-4A35-BBD5-8D8E082349CB}">
      <dgm:prSet/>
      <dgm:spPr/>
      <dgm:t>
        <a:bodyPr/>
        <a:lstStyle/>
        <a:p>
          <a:endParaRPr lang="ru-RU"/>
        </a:p>
      </dgm:t>
    </dgm:pt>
    <dgm:pt modelId="{1128507C-DADE-4405-A396-7914B4F81917}" type="sibTrans" cxnId="{6BAC3704-385A-4A35-BBD5-8D8E082349CB}">
      <dgm:prSet/>
      <dgm:spPr/>
      <dgm:t>
        <a:bodyPr/>
        <a:lstStyle/>
        <a:p>
          <a:endParaRPr lang="ru-RU"/>
        </a:p>
      </dgm:t>
    </dgm:pt>
    <dgm:pt modelId="{ACA48EA8-6DE0-43A0-B643-1629CBC98D00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•развитие теоретического мышления на основе формирования умений устанавливать факты, различать причины и следствия, строить модели и выдвигать гипотезы, </a:t>
          </a:r>
          <a:endParaRPr lang="ru-RU" sz="2400" dirty="0">
            <a:solidFill>
              <a:srgbClr val="002060"/>
            </a:solidFill>
          </a:endParaRPr>
        </a:p>
      </dgm:t>
    </dgm:pt>
    <dgm:pt modelId="{A6AF6E73-0B70-4947-AA63-0A379FA7965D}" type="parTrans" cxnId="{FDB9E988-9B23-4435-A381-7151620644F8}">
      <dgm:prSet/>
      <dgm:spPr/>
      <dgm:t>
        <a:bodyPr/>
        <a:lstStyle/>
        <a:p>
          <a:endParaRPr lang="ru-RU"/>
        </a:p>
      </dgm:t>
    </dgm:pt>
    <dgm:pt modelId="{387475DE-21B1-449E-9FA4-73799B6AAE10}" type="sibTrans" cxnId="{FDB9E988-9B23-4435-A381-7151620644F8}">
      <dgm:prSet/>
      <dgm:spPr/>
      <dgm:t>
        <a:bodyPr/>
        <a:lstStyle/>
        <a:p>
          <a:endParaRPr lang="ru-RU"/>
        </a:p>
      </dgm:t>
    </dgm:pt>
    <dgm:pt modelId="{93E88265-DFA9-40FC-909A-15577533D1AC}" type="pres">
      <dgm:prSet presAssocID="{7CCABB8F-4530-402B-90E9-C92D3A62E1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B7F04-9D46-4ABB-B4E6-94A1FB11A187}" type="pres">
      <dgm:prSet presAssocID="{4575259A-7533-4EF0-BC60-E554BA640BEE}" presName="parentLin" presStyleCnt="0"/>
      <dgm:spPr/>
    </dgm:pt>
    <dgm:pt modelId="{AAB842BF-A435-4B7D-843C-6EF2BD027688}" type="pres">
      <dgm:prSet presAssocID="{4575259A-7533-4EF0-BC60-E554BA640BE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546B3C8-AA2E-413E-BF49-9BEC01449910}" type="pres">
      <dgm:prSet presAssocID="{4575259A-7533-4EF0-BC60-E554BA640BEE}" presName="parentText" presStyleLbl="node1" presStyleIdx="0" presStyleCnt="3" custScaleX="150037" custScaleY="159834" custLinFactNeighborX="1633" custLinFactNeighborY="78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C8215-57F3-4B97-8E05-7FC664CFEF9C}" type="pres">
      <dgm:prSet presAssocID="{4575259A-7533-4EF0-BC60-E554BA640BEE}" presName="negativeSpace" presStyleCnt="0"/>
      <dgm:spPr/>
    </dgm:pt>
    <dgm:pt modelId="{A9B7015A-FF10-4209-BF91-CC210FF7C9A9}" type="pres">
      <dgm:prSet presAssocID="{4575259A-7533-4EF0-BC60-E554BA640BEE}" presName="childText" presStyleLbl="conFgAcc1" presStyleIdx="0" presStyleCnt="3">
        <dgm:presLayoutVars>
          <dgm:bulletEnabled val="1"/>
        </dgm:presLayoutVars>
      </dgm:prSet>
      <dgm:spPr/>
    </dgm:pt>
    <dgm:pt modelId="{39619795-9306-4822-AD9D-8C93AF171C86}" type="pres">
      <dgm:prSet presAssocID="{60233B54-DAA4-4A8F-8FD3-8CFAF0D42288}" presName="spaceBetweenRectangles" presStyleCnt="0"/>
      <dgm:spPr/>
    </dgm:pt>
    <dgm:pt modelId="{3A6775ED-F75E-41CB-BB2E-51D4AB0827E1}" type="pres">
      <dgm:prSet presAssocID="{52E77B69-7BCD-4C13-B401-046532FBAE1A}" presName="parentLin" presStyleCnt="0"/>
      <dgm:spPr/>
    </dgm:pt>
    <dgm:pt modelId="{7E82C181-A14E-480D-8B0F-01F809841DB3}" type="pres">
      <dgm:prSet presAssocID="{52E77B69-7BCD-4C13-B401-046532FBAE1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01C5337-991D-4189-83EE-F983C2DE9D40}" type="pres">
      <dgm:prSet presAssocID="{52E77B69-7BCD-4C13-B401-046532FBAE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2EA82-C099-4A96-BF9E-FD6AF05283F5}" type="pres">
      <dgm:prSet presAssocID="{52E77B69-7BCD-4C13-B401-046532FBAE1A}" presName="negativeSpace" presStyleCnt="0"/>
      <dgm:spPr/>
    </dgm:pt>
    <dgm:pt modelId="{68CF0561-F06D-44CD-959B-7167B52E9E5D}" type="pres">
      <dgm:prSet presAssocID="{52E77B69-7BCD-4C13-B401-046532FBAE1A}" presName="childText" presStyleLbl="conFgAcc1" presStyleIdx="1" presStyleCnt="3">
        <dgm:presLayoutVars>
          <dgm:bulletEnabled val="1"/>
        </dgm:presLayoutVars>
      </dgm:prSet>
      <dgm:spPr/>
    </dgm:pt>
    <dgm:pt modelId="{E5F96E3B-459C-4ECB-A23F-438ECB962BA2}" type="pres">
      <dgm:prSet presAssocID="{1128507C-DADE-4405-A396-7914B4F81917}" presName="spaceBetweenRectangles" presStyleCnt="0"/>
      <dgm:spPr/>
    </dgm:pt>
    <dgm:pt modelId="{6B6CCA39-CBCF-4DA1-AA18-F78D1B6BAFA7}" type="pres">
      <dgm:prSet presAssocID="{ACA48EA8-6DE0-43A0-B643-1629CBC98D00}" presName="parentLin" presStyleCnt="0"/>
      <dgm:spPr/>
    </dgm:pt>
    <dgm:pt modelId="{FB1E9EA8-EB7D-4229-A666-831C1AA08890}" type="pres">
      <dgm:prSet presAssocID="{ACA48EA8-6DE0-43A0-B643-1629CBC98D0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33372B2-2FC4-4E50-8140-72FB955E39A4}" type="pres">
      <dgm:prSet presAssocID="{ACA48EA8-6DE0-43A0-B643-1629CBC98D00}" presName="parentText" presStyleLbl="node1" presStyleIdx="2" presStyleCnt="3" custScaleX="1138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56C39-9781-4542-9ACB-5A64E699EC58}" type="pres">
      <dgm:prSet presAssocID="{ACA48EA8-6DE0-43A0-B643-1629CBC98D00}" presName="negativeSpace" presStyleCnt="0"/>
      <dgm:spPr/>
    </dgm:pt>
    <dgm:pt modelId="{49A0661A-6B0D-41C4-B6AB-A32B1DCCDC9D}" type="pres">
      <dgm:prSet presAssocID="{ACA48EA8-6DE0-43A0-B643-1629CBC98D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8A814F5-6A30-4AD6-BB51-AE6D18A04227}" type="presOf" srcId="{4575259A-7533-4EF0-BC60-E554BA640BEE}" destId="{AAB842BF-A435-4B7D-843C-6EF2BD027688}" srcOrd="0" destOrd="0" presId="urn:microsoft.com/office/officeart/2005/8/layout/list1"/>
    <dgm:cxn modelId="{0A1E2A35-7631-403B-A0BE-1AEC6B070609}" type="presOf" srcId="{7CCABB8F-4530-402B-90E9-C92D3A62E190}" destId="{93E88265-DFA9-40FC-909A-15577533D1AC}" srcOrd="0" destOrd="0" presId="urn:microsoft.com/office/officeart/2005/8/layout/list1"/>
    <dgm:cxn modelId="{CB90579D-D144-4176-B97F-BAD9D86B77E4}" type="presOf" srcId="{52E77B69-7BCD-4C13-B401-046532FBAE1A}" destId="{7E82C181-A14E-480D-8B0F-01F809841DB3}" srcOrd="0" destOrd="0" presId="urn:microsoft.com/office/officeart/2005/8/layout/list1"/>
    <dgm:cxn modelId="{FDB9E988-9B23-4435-A381-7151620644F8}" srcId="{7CCABB8F-4530-402B-90E9-C92D3A62E190}" destId="{ACA48EA8-6DE0-43A0-B643-1629CBC98D00}" srcOrd="2" destOrd="0" parTransId="{A6AF6E73-0B70-4947-AA63-0A379FA7965D}" sibTransId="{387475DE-21B1-449E-9FA4-73799B6AAE10}"/>
    <dgm:cxn modelId="{846C73BB-EA6B-480D-8734-280A70AC2077}" type="presOf" srcId="{4575259A-7533-4EF0-BC60-E554BA640BEE}" destId="{9546B3C8-AA2E-413E-BF49-9BEC01449910}" srcOrd="1" destOrd="0" presId="urn:microsoft.com/office/officeart/2005/8/layout/list1"/>
    <dgm:cxn modelId="{E9887D05-0D63-4055-8D5D-7C7D51BA7161}" type="presOf" srcId="{52E77B69-7BCD-4C13-B401-046532FBAE1A}" destId="{B01C5337-991D-4189-83EE-F983C2DE9D40}" srcOrd="1" destOrd="0" presId="urn:microsoft.com/office/officeart/2005/8/layout/list1"/>
    <dgm:cxn modelId="{6BAC3704-385A-4A35-BBD5-8D8E082349CB}" srcId="{7CCABB8F-4530-402B-90E9-C92D3A62E190}" destId="{52E77B69-7BCD-4C13-B401-046532FBAE1A}" srcOrd="1" destOrd="0" parTransId="{CD0CD8CF-B8DB-4E7B-B07A-52CD2CDFC25A}" sibTransId="{1128507C-DADE-4405-A396-7914B4F81917}"/>
    <dgm:cxn modelId="{E92F8555-889D-48A3-9FA9-D73A0AE445A8}" srcId="{7CCABB8F-4530-402B-90E9-C92D3A62E190}" destId="{4575259A-7533-4EF0-BC60-E554BA640BEE}" srcOrd="0" destOrd="0" parTransId="{BCA2ADEE-C2CC-4463-AA8D-6416ECA9863D}" sibTransId="{60233B54-DAA4-4A8F-8FD3-8CFAF0D42288}"/>
    <dgm:cxn modelId="{FD868B54-0179-4B79-A6C8-19DBB4EF7767}" type="presOf" srcId="{ACA48EA8-6DE0-43A0-B643-1629CBC98D00}" destId="{833372B2-2FC4-4E50-8140-72FB955E39A4}" srcOrd="1" destOrd="0" presId="urn:microsoft.com/office/officeart/2005/8/layout/list1"/>
    <dgm:cxn modelId="{A2248F10-D973-4E95-BB10-9ED0ADB6C411}" type="presOf" srcId="{ACA48EA8-6DE0-43A0-B643-1629CBC98D00}" destId="{FB1E9EA8-EB7D-4229-A666-831C1AA08890}" srcOrd="0" destOrd="0" presId="urn:microsoft.com/office/officeart/2005/8/layout/list1"/>
    <dgm:cxn modelId="{21E5E813-170E-4F69-B079-AFD08B62A8E4}" type="presParOf" srcId="{93E88265-DFA9-40FC-909A-15577533D1AC}" destId="{9EDB7F04-9D46-4ABB-B4E6-94A1FB11A187}" srcOrd="0" destOrd="0" presId="urn:microsoft.com/office/officeart/2005/8/layout/list1"/>
    <dgm:cxn modelId="{C4AFCB12-0D65-436B-99C0-7D39F15BA76E}" type="presParOf" srcId="{9EDB7F04-9D46-4ABB-B4E6-94A1FB11A187}" destId="{AAB842BF-A435-4B7D-843C-6EF2BD027688}" srcOrd="0" destOrd="0" presId="urn:microsoft.com/office/officeart/2005/8/layout/list1"/>
    <dgm:cxn modelId="{F51A9A04-8E23-42C1-B774-7F92B7714D04}" type="presParOf" srcId="{9EDB7F04-9D46-4ABB-B4E6-94A1FB11A187}" destId="{9546B3C8-AA2E-413E-BF49-9BEC01449910}" srcOrd="1" destOrd="0" presId="urn:microsoft.com/office/officeart/2005/8/layout/list1"/>
    <dgm:cxn modelId="{5A61EDD5-39C8-4494-81E5-DBB9FEC10DF8}" type="presParOf" srcId="{93E88265-DFA9-40FC-909A-15577533D1AC}" destId="{1C9C8215-57F3-4B97-8E05-7FC664CFEF9C}" srcOrd="1" destOrd="0" presId="urn:microsoft.com/office/officeart/2005/8/layout/list1"/>
    <dgm:cxn modelId="{66C90454-7DEE-487B-A2DC-43FD970EF9D4}" type="presParOf" srcId="{93E88265-DFA9-40FC-909A-15577533D1AC}" destId="{A9B7015A-FF10-4209-BF91-CC210FF7C9A9}" srcOrd="2" destOrd="0" presId="urn:microsoft.com/office/officeart/2005/8/layout/list1"/>
    <dgm:cxn modelId="{437F076D-D9CA-43AD-AEB9-4D16D6AC2EEA}" type="presParOf" srcId="{93E88265-DFA9-40FC-909A-15577533D1AC}" destId="{39619795-9306-4822-AD9D-8C93AF171C86}" srcOrd="3" destOrd="0" presId="urn:microsoft.com/office/officeart/2005/8/layout/list1"/>
    <dgm:cxn modelId="{AFDAB573-76EE-4EF4-AA7F-C0600B6114A5}" type="presParOf" srcId="{93E88265-DFA9-40FC-909A-15577533D1AC}" destId="{3A6775ED-F75E-41CB-BB2E-51D4AB0827E1}" srcOrd="4" destOrd="0" presId="urn:microsoft.com/office/officeart/2005/8/layout/list1"/>
    <dgm:cxn modelId="{90F9725A-9640-45DC-B36D-3D58CB7E3915}" type="presParOf" srcId="{3A6775ED-F75E-41CB-BB2E-51D4AB0827E1}" destId="{7E82C181-A14E-480D-8B0F-01F809841DB3}" srcOrd="0" destOrd="0" presId="urn:microsoft.com/office/officeart/2005/8/layout/list1"/>
    <dgm:cxn modelId="{A4B467C8-F9BA-4BC0-9A73-5839FFE9E14D}" type="presParOf" srcId="{3A6775ED-F75E-41CB-BB2E-51D4AB0827E1}" destId="{B01C5337-991D-4189-83EE-F983C2DE9D40}" srcOrd="1" destOrd="0" presId="urn:microsoft.com/office/officeart/2005/8/layout/list1"/>
    <dgm:cxn modelId="{5C28A931-919B-42CF-8D28-B7CD2EF3A251}" type="presParOf" srcId="{93E88265-DFA9-40FC-909A-15577533D1AC}" destId="{6052EA82-C099-4A96-BF9E-FD6AF05283F5}" srcOrd="5" destOrd="0" presId="urn:microsoft.com/office/officeart/2005/8/layout/list1"/>
    <dgm:cxn modelId="{F7F3092C-0A24-4E7C-A611-A98855AA9B33}" type="presParOf" srcId="{93E88265-DFA9-40FC-909A-15577533D1AC}" destId="{68CF0561-F06D-44CD-959B-7167B52E9E5D}" srcOrd="6" destOrd="0" presId="urn:microsoft.com/office/officeart/2005/8/layout/list1"/>
    <dgm:cxn modelId="{0AB9EEC7-8A51-492E-9371-8DA8147C615D}" type="presParOf" srcId="{93E88265-DFA9-40FC-909A-15577533D1AC}" destId="{E5F96E3B-459C-4ECB-A23F-438ECB962BA2}" srcOrd="7" destOrd="0" presId="urn:microsoft.com/office/officeart/2005/8/layout/list1"/>
    <dgm:cxn modelId="{E43408AC-D899-4907-A68A-984E6BF92575}" type="presParOf" srcId="{93E88265-DFA9-40FC-909A-15577533D1AC}" destId="{6B6CCA39-CBCF-4DA1-AA18-F78D1B6BAFA7}" srcOrd="8" destOrd="0" presId="urn:microsoft.com/office/officeart/2005/8/layout/list1"/>
    <dgm:cxn modelId="{ECFC9C96-011C-4B16-8F2E-E9B3C97F43D0}" type="presParOf" srcId="{6B6CCA39-CBCF-4DA1-AA18-F78D1B6BAFA7}" destId="{FB1E9EA8-EB7D-4229-A666-831C1AA08890}" srcOrd="0" destOrd="0" presId="urn:microsoft.com/office/officeart/2005/8/layout/list1"/>
    <dgm:cxn modelId="{0E4235B0-ACF7-4296-AA68-9CD32BA6A337}" type="presParOf" srcId="{6B6CCA39-CBCF-4DA1-AA18-F78D1B6BAFA7}" destId="{833372B2-2FC4-4E50-8140-72FB955E39A4}" srcOrd="1" destOrd="0" presId="urn:microsoft.com/office/officeart/2005/8/layout/list1"/>
    <dgm:cxn modelId="{3F15A5DF-4F23-4A9D-9E86-598F1800223C}" type="presParOf" srcId="{93E88265-DFA9-40FC-909A-15577533D1AC}" destId="{EED56C39-9781-4542-9ACB-5A64E699EC58}" srcOrd="9" destOrd="0" presId="urn:microsoft.com/office/officeart/2005/8/layout/list1"/>
    <dgm:cxn modelId="{412FFD61-9A2D-4D48-B4A2-BEA4A9861D75}" type="presParOf" srcId="{93E88265-DFA9-40FC-909A-15577533D1AC}" destId="{49A0661A-6B0D-41C4-B6AB-A32B1DCCDC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ED719-E12F-433A-9E68-969DDABD6BC9}">
      <dsp:nvSpPr>
        <dsp:cNvPr id="0" name=""/>
        <dsp:cNvSpPr/>
      </dsp:nvSpPr>
      <dsp:spPr>
        <a:xfrm>
          <a:off x="664273" y="0"/>
          <a:ext cx="7528436" cy="57044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5A943B-F801-463A-80D3-3A7029617175}">
      <dsp:nvSpPr>
        <dsp:cNvPr id="0" name=""/>
        <dsp:cNvSpPr/>
      </dsp:nvSpPr>
      <dsp:spPr>
        <a:xfrm>
          <a:off x="5003" y="1711322"/>
          <a:ext cx="3487194" cy="22817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rgbClr val="C00000"/>
              </a:solidFill>
            </a:rPr>
            <a:t>Цель:</a:t>
          </a:r>
          <a:endParaRPr lang="ru-RU" sz="6500" b="1" kern="1200" dirty="0">
            <a:solidFill>
              <a:srgbClr val="C00000"/>
            </a:solidFill>
          </a:endParaRPr>
        </a:p>
      </dsp:txBody>
      <dsp:txXfrm>
        <a:off x="116389" y="1822708"/>
        <a:ext cx="3264422" cy="2058991"/>
      </dsp:txXfrm>
    </dsp:sp>
    <dsp:sp modelId="{C8621D36-3A60-4CB1-9A59-5F61361D94F6}">
      <dsp:nvSpPr>
        <dsp:cNvPr id="0" name=""/>
        <dsp:cNvSpPr/>
      </dsp:nvSpPr>
      <dsp:spPr>
        <a:xfrm>
          <a:off x="3756004" y="1383923"/>
          <a:ext cx="5095976" cy="293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проанализировать основные  приемы  формирования универсальных учебных действий учащихся 7 классов на уроках физики.                                                                                                               </a:t>
          </a:r>
          <a:endParaRPr lang="ru-RU" sz="3200" b="1" kern="1200" dirty="0">
            <a:solidFill>
              <a:srgbClr val="002060"/>
            </a:solidFill>
          </a:endParaRPr>
        </a:p>
      </dsp:txBody>
      <dsp:txXfrm>
        <a:off x="3899355" y="1527274"/>
        <a:ext cx="4809274" cy="2649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25A51-7A93-4F8C-9387-32AF4D7A854C}">
      <dsp:nvSpPr>
        <dsp:cNvPr id="0" name=""/>
        <dsp:cNvSpPr/>
      </dsp:nvSpPr>
      <dsp:spPr>
        <a:xfrm>
          <a:off x="0" y="0"/>
          <a:ext cx="5633151" cy="5633151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A6B349-F50A-41E2-93BD-3E3295AAE493}">
      <dsp:nvSpPr>
        <dsp:cNvPr id="0" name=""/>
        <dsp:cNvSpPr/>
      </dsp:nvSpPr>
      <dsp:spPr>
        <a:xfrm>
          <a:off x="2589420" y="564003"/>
          <a:ext cx="4780773" cy="1219204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- рассмотреть, приемы  формирования УУД учащихся на уроках физики;</a:t>
          </a:r>
          <a:endParaRPr lang="ru-RU" sz="2800" b="1" kern="1200" dirty="0"/>
        </a:p>
      </dsp:txBody>
      <dsp:txXfrm>
        <a:off x="2648937" y="623520"/>
        <a:ext cx="4661739" cy="1100170"/>
      </dsp:txXfrm>
    </dsp:sp>
    <dsp:sp modelId="{47462AD5-A516-4260-807E-FFA37C6436F7}">
      <dsp:nvSpPr>
        <dsp:cNvPr id="0" name=""/>
        <dsp:cNvSpPr/>
      </dsp:nvSpPr>
      <dsp:spPr>
        <a:xfrm>
          <a:off x="2453632" y="1942190"/>
          <a:ext cx="5052350" cy="1280661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- рассмотреть теоретические основы технологии развития критического мышления;</a:t>
          </a:r>
          <a:endParaRPr lang="ru-RU" sz="2800" b="1" kern="1200" dirty="0"/>
        </a:p>
      </dsp:txBody>
      <dsp:txXfrm>
        <a:off x="2516149" y="2004707"/>
        <a:ext cx="4927316" cy="1155627"/>
      </dsp:txXfrm>
    </dsp:sp>
    <dsp:sp modelId="{11506808-BBCF-4FD4-A979-5459E0737740}">
      <dsp:nvSpPr>
        <dsp:cNvPr id="0" name=""/>
        <dsp:cNvSpPr/>
      </dsp:nvSpPr>
      <dsp:spPr>
        <a:xfrm>
          <a:off x="1903649" y="3381834"/>
          <a:ext cx="6152316" cy="1528330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-разработать методические рекомендации по формированию УУД через использование приемов    ТРКМ на уроках физики.</a:t>
          </a:r>
          <a:endParaRPr lang="ru-RU" sz="2800" b="1" kern="1200" dirty="0"/>
        </a:p>
      </dsp:txBody>
      <dsp:txXfrm>
        <a:off x="1978256" y="3456441"/>
        <a:ext cx="6003102" cy="1379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3DBDF-B322-4E26-BB6A-4325C15468FB}">
      <dsp:nvSpPr>
        <dsp:cNvPr id="0" name=""/>
        <dsp:cNvSpPr/>
      </dsp:nvSpPr>
      <dsp:spPr>
        <a:xfrm rot="5400000">
          <a:off x="818499" y="1570576"/>
          <a:ext cx="976409" cy="196555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1B317-B16B-4BA6-8AEF-5F7062D04611}">
      <dsp:nvSpPr>
        <dsp:cNvPr id="0" name=""/>
        <dsp:cNvSpPr/>
      </dsp:nvSpPr>
      <dsp:spPr>
        <a:xfrm>
          <a:off x="700" y="1444003"/>
          <a:ext cx="2699859" cy="115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•развитие интересов и способностей учащихся на основе передачи им знаний и опыта познавательной и творческой деятельности;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700" y="1444003"/>
        <a:ext cx="2699859" cy="1151213"/>
      </dsp:txXfrm>
    </dsp:sp>
    <dsp:sp modelId="{CAE76669-4869-484B-A1C8-F13057B6B036}">
      <dsp:nvSpPr>
        <dsp:cNvPr id="0" name=""/>
        <dsp:cNvSpPr/>
      </dsp:nvSpPr>
      <dsp:spPr>
        <a:xfrm>
          <a:off x="2009632" y="1717265"/>
          <a:ext cx="247798" cy="24779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05590-F309-4702-9F9F-756F83533539}">
      <dsp:nvSpPr>
        <dsp:cNvPr id="0" name=""/>
        <dsp:cNvSpPr/>
      </dsp:nvSpPr>
      <dsp:spPr>
        <a:xfrm rot="5400000">
          <a:off x="3441573" y="860584"/>
          <a:ext cx="874245" cy="267618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0BB38-6821-4E90-9A54-218D02D6E371}">
      <dsp:nvSpPr>
        <dsp:cNvPr id="0" name=""/>
        <dsp:cNvSpPr/>
      </dsp:nvSpPr>
      <dsp:spPr>
        <a:xfrm>
          <a:off x="2619904" y="2048576"/>
          <a:ext cx="3086018" cy="115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•понимание учащимися смысла основных научных понятий и законов физики, взаимосвязи между ними;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2619904" y="2048576"/>
        <a:ext cx="3086018" cy="1151213"/>
      </dsp:txXfrm>
    </dsp:sp>
    <dsp:sp modelId="{FD25E829-4622-48E1-B52E-26D30E22C3B2}">
      <dsp:nvSpPr>
        <dsp:cNvPr id="0" name=""/>
        <dsp:cNvSpPr/>
      </dsp:nvSpPr>
      <dsp:spPr>
        <a:xfrm>
          <a:off x="5008354" y="1381060"/>
          <a:ext cx="248229" cy="32726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BB3D6-4FC4-441C-A069-D3958FB1F095}">
      <dsp:nvSpPr>
        <dsp:cNvPr id="0" name=""/>
        <dsp:cNvSpPr/>
      </dsp:nvSpPr>
      <dsp:spPr>
        <a:xfrm rot="5400000">
          <a:off x="6308460" y="872464"/>
          <a:ext cx="924190" cy="216385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D393D-C367-4611-8019-C4188AA2785D}">
      <dsp:nvSpPr>
        <dsp:cNvPr id="0" name=""/>
        <dsp:cNvSpPr/>
      </dsp:nvSpPr>
      <dsp:spPr>
        <a:xfrm>
          <a:off x="5704264" y="1725370"/>
          <a:ext cx="2860414" cy="1239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•формирование у учащихся представлений о физической картине мира.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5704264" y="1725370"/>
        <a:ext cx="2860414" cy="12396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C4E10-D25B-4B76-8F7B-D6F3F5ED0573}">
      <dsp:nvSpPr>
        <dsp:cNvPr id="0" name=""/>
        <dsp:cNvSpPr/>
      </dsp:nvSpPr>
      <dsp:spPr>
        <a:xfrm>
          <a:off x="2771787" y="2276877"/>
          <a:ext cx="3601048" cy="273562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Личностными результатами обучения физике в основной школе являются:</a:t>
          </a:r>
          <a:endParaRPr lang="ru-RU" sz="2800" b="1" kern="1200" dirty="0">
            <a:solidFill>
              <a:srgbClr val="C00000"/>
            </a:solidFill>
          </a:endParaRPr>
        </a:p>
      </dsp:txBody>
      <dsp:txXfrm>
        <a:off x="3332397" y="2702758"/>
        <a:ext cx="2479828" cy="1883864"/>
      </dsp:txXfrm>
    </dsp:sp>
    <dsp:sp modelId="{70BAB5F6-DF56-4769-B944-2288DEB3FE04}">
      <dsp:nvSpPr>
        <dsp:cNvPr id="0" name=""/>
        <dsp:cNvSpPr/>
      </dsp:nvSpPr>
      <dsp:spPr>
        <a:xfrm>
          <a:off x="4914853" y="1048588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359AC7-D36A-4BB1-ACD8-549FB368F1AE}">
      <dsp:nvSpPr>
        <dsp:cNvPr id="0" name=""/>
        <dsp:cNvSpPr/>
      </dsp:nvSpPr>
      <dsp:spPr>
        <a:xfrm>
          <a:off x="3203850" y="0"/>
          <a:ext cx="2785343" cy="199362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убежденность в возможности познания природы, 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625821" y="302027"/>
        <a:ext cx="1941401" cy="1389566"/>
      </dsp:txXfrm>
    </dsp:sp>
    <dsp:sp modelId="{906A3002-6656-4EF8-828B-C921E6F950BC}">
      <dsp:nvSpPr>
        <dsp:cNvPr id="0" name=""/>
        <dsp:cNvSpPr/>
      </dsp:nvSpPr>
      <dsp:spPr>
        <a:xfrm>
          <a:off x="6153094" y="2757601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C162B3-6104-4BCE-970D-405A54755D44}">
      <dsp:nvSpPr>
        <dsp:cNvPr id="0" name=""/>
        <dsp:cNvSpPr/>
      </dsp:nvSpPr>
      <dsp:spPr>
        <a:xfrm>
          <a:off x="5280887" y="620697"/>
          <a:ext cx="3863112" cy="228163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самостоятельность в приобретении новых знаний и практических умений;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5820101" y="939169"/>
        <a:ext cx="2784684" cy="1644694"/>
      </dsp:txXfrm>
    </dsp:sp>
    <dsp:sp modelId="{23473A24-D48F-495F-84FA-14471C00C209}">
      <dsp:nvSpPr>
        <dsp:cNvPr id="0" name=""/>
        <dsp:cNvSpPr/>
      </dsp:nvSpPr>
      <dsp:spPr>
        <a:xfrm>
          <a:off x="5292932" y="4686757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AB05A2-C094-4B3E-8EDA-8A5B3501D2A4}">
      <dsp:nvSpPr>
        <dsp:cNvPr id="0" name=""/>
        <dsp:cNvSpPr/>
      </dsp:nvSpPr>
      <dsp:spPr>
        <a:xfrm>
          <a:off x="5435723" y="3645031"/>
          <a:ext cx="3708276" cy="199362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мотивация образовательной деятельности школьников на основе личностно - ориентированного подхода;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5934605" y="3913237"/>
        <a:ext cx="2710512" cy="1457208"/>
      </dsp:txXfrm>
    </dsp:sp>
    <dsp:sp modelId="{327CA36D-01E5-4E5F-B7EB-8464FECDFD7A}">
      <dsp:nvSpPr>
        <dsp:cNvPr id="0" name=""/>
        <dsp:cNvSpPr/>
      </dsp:nvSpPr>
      <dsp:spPr>
        <a:xfrm>
          <a:off x="3159205" y="4887010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4CACD6-B39E-451B-A6C5-7D719C50E29D}">
      <dsp:nvSpPr>
        <dsp:cNvPr id="0" name=""/>
        <dsp:cNvSpPr/>
      </dsp:nvSpPr>
      <dsp:spPr>
        <a:xfrm>
          <a:off x="2902267" y="4864379"/>
          <a:ext cx="3325921" cy="199362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формирование ценностных отношений друг к другу, учителю, авторам открытий и изобретений, результатам обучения.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3369286" y="5144319"/>
        <a:ext cx="2391883" cy="1433740"/>
      </dsp:txXfrm>
    </dsp:sp>
    <dsp:sp modelId="{D29B2F21-034B-4F42-8E85-83A800D79B09}">
      <dsp:nvSpPr>
        <dsp:cNvPr id="0" name=""/>
        <dsp:cNvSpPr/>
      </dsp:nvSpPr>
      <dsp:spPr>
        <a:xfrm>
          <a:off x="1900686" y="3178682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0034DB-70BC-41B3-825A-9CCDA92E80D5}">
      <dsp:nvSpPr>
        <dsp:cNvPr id="0" name=""/>
        <dsp:cNvSpPr/>
      </dsp:nvSpPr>
      <dsp:spPr>
        <a:xfrm>
          <a:off x="395534" y="3789046"/>
          <a:ext cx="3145183" cy="199362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готовность к выбору жизненного пути в соответствии с интересами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847492" y="4075526"/>
        <a:ext cx="2241267" cy="1420660"/>
      </dsp:txXfrm>
    </dsp:sp>
    <dsp:sp modelId="{B9F3A955-06B3-4C6F-973E-DB4A9A6AFF1B}">
      <dsp:nvSpPr>
        <dsp:cNvPr id="0" name=""/>
        <dsp:cNvSpPr/>
      </dsp:nvSpPr>
      <dsp:spPr>
        <a:xfrm>
          <a:off x="0" y="404657"/>
          <a:ext cx="3816400" cy="271369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rgbClr val="002060"/>
              </a:solidFill>
            </a:rPr>
            <a:t>сформированность</a:t>
          </a:r>
          <a:r>
            <a:rPr lang="ru-RU" sz="2400" kern="1200" dirty="0" smtClean="0">
              <a:solidFill>
                <a:srgbClr val="002060"/>
              </a:solidFill>
            </a:rPr>
            <a:t> познавательных интересов, интеллектуальных и творческих способностей учащихся;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576468" y="814561"/>
        <a:ext cx="2663464" cy="18938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C4812-DC95-4D3B-B8BD-FDB778D5A918}">
      <dsp:nvSpPr>
        <dsp:cNvPr id="0" name=""/>
        <dsp:cNvSpPr/>
      </dsp:nvSpPr>
      <dsp:spPr>
        <a:xfrm>
          <a:off x="-24330" y="-125529"/>
          <a:ext cx="7161194" cy="1477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•овладение навыками самостоятельного приобретения новых знаний, организации учебной деятельности, постановки целей, планирования; 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18935" y="-82264"/>
        <a:ext cx="5567223" cy="1390629"/>
      </dsp:txXfrm>
    </dsp:sp>
    <dsp:sp modelId="{CD44E71F-56DD-422D-8246-3CF30FB0AFEC}">
      <dsp:nvSpPr>
        <dsp:cNvPr id="0" name=""/>
        <dsp:cNvSpPr/>
      </dsp:nvSpPr>
      <dsp:spPr>
        <a:xfrm>
          <a:off x="339782" y="1472737"/>
          <a:ext cx="7161194" cy="1477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•понимание различий между исходными фактами и гипотезами для их объяснения, теоретическими моделями и реальными объектами; 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83047" y="1516002"/>
        <a:ext cx="5482640" cy="1390629"/>
      </dsp:txXfrm>
    </dsp:sp>
    <dsp:sp modelId="{6DE54289-C3E0-4CB4-8825-D28D8AE00BD3}">
      <dsp:nvSpPr>
        <dsp:cNvPr id="0" name=""/>
        <dsp:cNvSpPr/>
      </dsp:nvSpPr>
      <dsp:spPr>
        <a:xfrm>
          <a:off x="370721" y="3056912"/>
          <a:ext cx="8351886" cy="1996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•формирование умений воспринимать, перерабатывать и предъявлять информацию в словесной, образной, символической формах, анализировать и перерабатывать полученную информацию в соответствии с поставленными задачами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429208" y="3115399"/>
        <a:ext cx="6378183" cy="1879909"/>
      </dsp:txXfrm>
    </dsp:sp>
    <dsp:sp modelId="{016DD18E-9F22-467B-9549-304E79D9C4A3}">
      <dsp:nvSpPr>
        <dsp:cNvPr id="0" name=""/>
        <dsp:cNvSpPr/>
      </dsp:nvSpPr>
      <dsp:spPr>
        <a:xfrm>
          <a:off x="5903368" y="990248"/>
          <a:ext cx="960153" cy="9601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19402" y="990248"/>
        <a:ext cx="528085" cy="722515"/>
      </dsp:txXfrm>
    </dsp:sp>
    <dsp:sp modelId="{ABF8F387-C919-490B-AD83-200C75A90D81}">
      <dsp:nvSpPr>
        <dsp:cNvPr id="0" name=""/>
        <dsp:cNvSpPr/>
      </dsp:nvSpPr>
      <dsp:spPr>
        <a:xfrm>
          <a:off x="6535238" y="2703753"/>
          <a:ext cx="960153" cy="9601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51272" y="2703753"/>
        <a:ext cx="528085" cy="7225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DB683-C5BE-4361-ACE3-313B5CCBCA3B}">
      <dsp:nvSpPr>
        <dsp:cNvPr id="0" name=""/>
        <dsp:cNvSpPr/>
      </dsp:nvSpPr>
      <dsp:spPr>
        <a:xfrm>
          <a:off x="53875" y="-68962"/>
          <a:ext cx="8395044" cy="1756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•приобретение опыта самостоятельного поиска, анализа и отбора информации с использованием различных источников и новых информационных технологий для решения познавательных задач;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105319" y="-17518"/>
        <a:ext cx="6221805" cy="1653554"/>
      </dsp:txXfrm>
    </dsp:sp>
    <dsp:sp modelId="{26B59FB0-3EC0-4C6D-8B69-4901B1633F64}">
      <dsp:nvSpPr>
        <dsp:cNvPr id="0" name=""/>
        <dsp:cNvSpPr/>
      </dsp:nvSpPr>
      <dsp:spPr>
        <a:xfrm>
          <a:off x="138551" y="1980220"/>
          <a:ext cx="8550801" cy="1756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•развитие монологической и диалогической речи, умения выражать свои мысли и способности выслушивать собеседника, понимать его точку зрения, признавать право другого человека на иное мнение;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189995" y="2031664"/>
        <a:ext cx="6350270" cy="1653554"/>
      </dsp:txXfrm>
    </dsp:sp>
    <dsp:sp modelId="{DF970C64-63BE-448F-914E-23CD40A07A31}">
      <dsp:nvSpPr>
        <dsp:cNvPr id="0" name=""/>
        <dsp:cNvSpPr/>
      </dsp:nvSpPr>
      <dsp:spPr>
        <a:xfrm>
          <a:off x="1134840" y="3891478"/>
          <a:ext cx="7840845" cy="20322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•освоение приемов действий в нестандартных ситуациях, овладение эвристическими методами решения проблем; формирование умений работать в группе с выполнением различных социальных ролей.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1194364" y="3951002"/>
        <a:ext cx="5798316" cy="1913243"/>
      </dsp:txXfrm>
    </dsp:sp>
    <dsp:sp modelId="{4FF43865-2F92-4153-9E47-DFF1ABB9F7ED}">
      <dsp:nvSpPr>
        <dsp:cNvPr id="0" name=""/>
        <dsp:cNvSpPr/>
      </dsp:nvSpPr>
      <dsp:spPr>
        <a:xfrm>
          <a:off x="6265047" y="1263006"/>
          <a:ext cx="1141687" cy="11416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21927" y="1263006"/>
        <a:ext cx="627927" cy="859119"/>
      </dsp:txXfrm>
    </dsp:sp>
    <dsp:sp modelId="{01658D46-3C77-4576-A06F-C6E56CFC01D4}">
      <dsp:nvSpPr>
        <dsp:cNvPr id="0" name=""/>
        <dsp:cNvSpPr/>
      </dsp:nvSpPr>
      <dsp:spPr>
        <a:xfrm>
          <a:off x="6906357" y="3300479"/>
          <a:ext cx="1141687" cy="11416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63237" y="3300479"/>
        <a:ext cx="627927" cy="8591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3C3A8-8596-4429-9502-22AD83EE7108}">
      <dsp:nvSpPr>
        <dsp:cNvPr id="0" name=""/>
        <dsp:cNvSpPr/>
      </dsp:nvSpPr>
      <dsp:spPr>
        <a:xfrm>
          <a:off x="0" y="683951"/>
          <a:ext cx="828092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7618E1-6850-4E0F-9056-61849D7470AB}">
      <dsp:nvSpPr>
        <dsp:cNvPr id="0" name=""/>
        <dsp:cNvSpPr/>
      </dsp:nvSpPr>
      <dsp:spPr>
        <a:xfrm>
          <a:off x="1584148" y="360043"/>
          <a:ext cx="6660749" cy="1239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•знания о природе важнейших физических явлений окружающего мира и понимание смысла физических законов, раскрывающих связь изученных явлений;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1644672" y="420567"/>
        <a:ext cx="6539701" cy="1118792"/>
      </dsp:txXfrm>
    </dsp:sp>
    <dsp:sp modelId="{5C6EB7F9-E584-491C-8BFB-F572EE576FE0}">
      <dsp:nvSpPr>
        <dsp:cNvPr id="0" name=""/>
        <dsp:cNvSpPr/>
      </dsp:nvSpPr>
      <dsp:spPr>
        <a:xfrm>
          <a:off x="0" y="2589072"/>
          <a:ext cx="828092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A939A7-6E0D-4165-8865-CC591604EA18}">
      <dsp:nvSpPr>
        <dsp:cNvPr id="0" name=""/>
        <dsp:cNvSpPr/>
      </dsp:nvSpPr>
      <dsp:spPr>
        <a:xfrm>
          <a:off x="0" y="1944218"/>
          <a:ext cx="7812890" cy="1239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•умения пользоваться методами научного исследования явлений природы, проводить наблюдения, планировать и выполнять эксперименты, обрабатывать результаты измерений; 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60524" y="2004742"/>
        <a:ext cx="7691842" cy="1118792"/>
      </dsp:txXfrm>
    </dsp:sp>
    <dsp:sp modelId="{A39C99F3-5E3C-461C-BB0F-31851ACA626B}">
      <dsp:nvSpPr>
        <dsp:cNvPr id="0" name=""/>
        <dsp:cNvSpPr/>
      </dsp:nvSpPr>
      <dsp:spPr>
        <a:xfrm>
          <a:off x="0" y="4494192"/>
          <a:ext cx="828092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E5E6E6-2BBF-466A-8DA2-B251D56016E4}">
      <dsp:nvSpPr>
        <dsp:cNvPr id="0" name=""/>
        <dsp:cNvSpPr/>
      </dsp:nvSpPr>
      <dsp:spPr>
        <a:xfrm>
          <a:off x="0" y="3888430"/>
          <a:ext cx="7596849" cy="1239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умения применять теоретические знания по физике на практике, решать физические задачи на применение полученных знаний;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60524" y="3948954"/>
        <a:ext cx="7475801" cy="11187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0D45-7D4C-42B1-B7F8-F9BF67E44E2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84756-B601-44BF-97DB-C946CD4B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2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 userDrawn="1"/>
        </p:nvSpPr>
        <p:spPr>
          <a:xfrm>
            <a:off x="2483768" y="1052736"/>
            <a:ext cx="5976664" cy="3312368"/>
          </a:xfrm>
          <a:prstGeom prst="horizontalScroll">
            <a:avLst/>
          </a:prstGeom>
          <a:solidFill>
            <a:schemeClr val="accent6">
              <a:lumMod val="75000"/>
              <a:alpha val="79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34" y="2562934"/>
            <a:ext cx="2488081" cy="2448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11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98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4FBD1-A661-48E7-8438-866E4A003643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28AE-6865-41AC-B7C2-7BD33D448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1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869160"/>
            <a:ext cx="6904856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Работу выполнила </a:t>
            </a:r>
          </a:p>
          <a:p>
            <a:r>
              <a:rPr lang="ru-RU" dirty="0" smtClean="0"/>
              <a:t>Шестухина Н.А.</a:t>
            </a:r>
          </a:p>
          <a:p>
            <a:r>
              <a:rPr lang="ru-RU" dirty="0" smtClean="0"/>
              <a:t>Учитель физики МБОУ СОШ №10 «Успех»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1126" y="843676"/>
            <a:ext cx="886287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Формирование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Универсальных  учебных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Действий  учащихся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 класса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уроках физики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0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82600895"/>
              </p:ext>
            </p:extLst>
          </p:nvPr>
        </p:nvGraphicFramePr>
        <p:xfrm>
          <a:off x="179512" y="260648"/>
          <a:ext cx="8856984" cy="570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737" y="-13917"/>
            <a:ext cx="8229600" cy="114300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11294808"/>
              </p:ext>
            </p:extLst>
          </p:nvPr>
        </p:nvGraphicFramePr>
        <p:xfrm>
          <a:off x="755576" y="1196752"/>
          <a:ext cx="8388424" cy="5633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15398" y="8531"/>
            <a:ext cx="2326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Задачи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29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88141718"/>
              </p:ext>
            </p:extLst>
          </p:nvPr>
        </p:nvGraphicFramePr>
        <p:xfrm>
          <a:off x="467544" y="1268760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8146" y="-33033"/>
            <a:ext cx="896463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Цели 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изучения физики в основной </a:t>
            </a:r>
            <a:endParaRPr lang="ru-RU" sz="4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школе в 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рамках 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требований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endParaRPr lang="ru-RU" sz="4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предъявляемых стандартами </a:t>
            </a:r>
          </a:p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второго 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поколения, 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следующие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16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7755910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70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23595522"/>
              </p:ext>
            </p:extLst>
          </p:nvPr>
        </p:nvGraphicFramePr>
        <p:xfrm>
          <a:off x="131844" y="1754326"/>
          <a:ext cx="8424935" cy="492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1697" y="0"/>
            <a:ext cx="71652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Метапредметными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результатами </a:t>
            </a:r>
            <a:endParaRPr lang="en-GB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обучения 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физике в </a:t>
            </a:r>
            <a:endParaRPr lang="en-GB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основной 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школе являются: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7908654"/>
              </p:ext>
            </p:extLst>
          </p:nvPr>
        </p:nvGraphicFramePr>
        <p:xfrm>
          <a:off x="197658" y="764704"/>
          <a:ext cx="8550806" cy="5854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8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79855565"/>
              </p:ext>
            </p:extLst>
          </p:nvPr>
        </p:nvGraphicFramePr>
        <p:xfrm>
          <a:off x="683568" y="1340768"/>
          <a:ext cx="828092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-99392"/>
            <a:ext cx="874867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Общими предметными результатами </a:t>
            </a:r>
          </a:p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обучения физике </a:t>
            </a:r>
          </a:p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основной школе являются:</a:t>
            </a:r>
          </a:p>
        </p:txBody>
      </p:sp>
    </p:spTree>
    <p:extLst>
      <p:ext uri="{BB962C8B-B14F-4D97-AF65-F5344CB8AC3E}">
        <p14:creationId xmlns:p14="http://schemas.microsoft.com/office/powerpoint/2010/main" val="2397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11630449"/>
              </p:ext>
            </p:extLst>
          </p:nvPr>
        </p:nvGraphicFramePr>
        <p:xfrm>
          <a:off x="1524000" y="1397000"/>
          <a:ext cx="679241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50581802"/>
              </p:ext>
            </p:extLst>
          </p:nvPr>
        </p:nvGraphicFramePr>
        <p:xfrm>
          <a:off x="395536" y="-31367"/>
          <a:ext cx="874846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051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494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Марина</cp:lastModifiedBy>
  <cp:revision>19</cp:revision>
  <dcterms:created xsi:type="dcterms:W3CDTF">2012-07-06T14:37:40Z</dcterms:created>
  <dcterms:modified xsi:type="dcterms:W3CDTF">2014-03-30T22:19:35Z</dcterms:modified>
</cp:coreProperties>
</file>