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4B35FC0B-542C-4AAC-B1FD-957CB10BC995}" type="datetimeFigureOut">
              <a:rPr lang="ru-RU" smtClean="0"/>
              <a:t>07.04.2014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274A3017-63E1-4891-A73A-90C08ABBCB1C}"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35FC0B-542C-4AAC-B1FD-957CB10BC995}"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35FC0B-542C-4AAC-B1FD-957CB10BC995}"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35FC0B-542C-4AAC-B1FD-957CB10BC995}"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B35FC0B-542C-4AAC-B1FD-957CB10BC995}" type="datetimeFigureOut">
              <a:rPr lang="ru-RU" smtClean="0"/>
              <a:t>07.04.2014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274A3017-63E1-4891-A73A-90C08ABBCB1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B35FC0B-542C-4AAC-B1FD-957CB10BC995}" type="datetimeFigureOut">
              <a:rPr lang="ru-RU" smtClean="0"/>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B35FC0B-542C-4AAC-B1FD-957CB10BC995}" type="datetimeFigureOut">
              <a:rPr lang="ru-RU" smtClean="0"/>
              <a:t>07.04.2014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B35FC0B-542C-4AAC-B1FD-957CB10BC995}" type="datetimeFigureOut">
              <a:rPr lang="ru-RU" smtClean="0"/>
              <a:t>07.04.2014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35FC0B-542C-4AAC-B1FD-957CB10BC995}" type="datetimeFigureOut">
              <a:rPr lang="ru-RU" smtClean="0"/>
              <a:t>07.04.2014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B35FC0B-542C-4AAC-B1FD-957CB10BC995}" type="datetimeFigureOut">
              <a:rPr lang="ru-RU" smtClean="0"/>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B35FC0B-542C-4AAC-B1FD-957CB10BC995}" type="datetimeFigureOut">
              <a:rPr lang="ru-RU" smtClean="0"/>
              <a:t>07.04.2014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4A3017-63E1-4891-A73A-90C08ABBCB1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B35FC0B-542C-4AAC-B1FD-957CB10BC995}" type="datetimeFigureOut">
              <a:rPr lang="ru-RU" smtClean="0"/>
              <a:t>07.04.2014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74A3017-63E1-4891-A73A-90C08ABBCB1C}"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image" Target="../media/image31.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3.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04664"/>
            <a:ext cx="8229600" cy="4032448"/>
          </a:xfrm>
        </p:spPr>
        <p:txBody>
          <a:bodyPr>
            <a:normAutofit fontScale="90000"/>
          </a:bodyPr>
          <a:lstStyle/>
          <a:p>
            <a:r>
              <a:rPr lang="ru-RU" dirty="0" smtClean="0"/>
              <a:t/>
            </a:r>
            <a:br>
              <a:rPr lang="ru-RU" dirty="0" smtClean="0"/>
            </a:br>
            <a:r>
              <a:rPr lang="ru-RU" dirty="0" smtClean="0"/>
              <a:t>Равномерное движение по окружности</a:t>
            </a:r>
            <a:br>
              <a:rPr lang="ru-RU" dirty="0" smtClean="0"/>
            </a:br>
            <a:r>
              <a:rPr lang="ru-RU" dirty="0" smtClean="0"/>
              <a:t/>
            </a:r>
            <a:br>
              <a:rPr lang="ru-RU" dirty="0" smtClean="0"/>
            </a:br>
            <a:r>
              <a:rPr lang="ru-RU" dirty="0" smtClean="0"/>
              <a:t>решение Задач</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1259632" y="4725144"/>
            <a:ext cx="6400800" cy="1752600"/>
          </a:xfrm>
        </p:spPr>
        <p:txBody>
          <a:bodyPr/>
          <a:lstStyle/>
          <a:p>
            <a:r>
              <a:rPr lang="ru-RU" smtClean="0"/>
              <a:t>9 </a:t>
            </a:r>
            <a:r>
              <a:rPr lang="ru-RU" dirty="0" smtClean="0"/>
              <a:t>класс</a:t>
            </a:r>
          </a:p>
          <a:p>
            <a:r>
              <a:rPr lang="ru-RU" dirty="0" smtClean="0"/>
              <a:t>Учитель: </a:t>
            </a:r>
            <a:r>
              <a:rPr lang="ru-RU" dirty="0" err="1" smtClean="0"/>
              <a:t>Чупра</a:t>
            </a:r>
            <a:r>
              <a:rPr lang="ru-RU" dirty="0" smtClean="0"/>
              <a:t> Н. Б.</a:t>
            </a:r>
          </a:p>
        </p:txBody>
      </p:sp>
    </p:spTree>
    <p:extLst>
      <p:ext uri="{BB962C8B-B14F-4D97-AF65-F5344CB8AC3E}">
        <p14:creationId xmlns:p14="http://schemas.microsoft.com/office/powerpoint/2010/main" val="1348997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76672"/>
            <a:ext cx="2518346" cy="1826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573467" y="235756"/>
            <a:ext cx="4572000" cy="2308324"/>
          </a:xfrm>
          <a:prstGeom prst="rect">
            <a:avLst/>
          </a:prstGeom>
        </p:spPr>
        <p:txBody>
          <a:bodyPr>
            <a:spAutoFit/>
          </a:bodyPr>
          <a:lstStyle/>
          <a:p>
            <a:r>
              <a:rPr lang="ru-RU" dirty="0" smtClean="0"/>
              <a:t>4. Записываем необходимые для решения формулы. </a:t>
            </a:r>
          </a:p>
          <a:p>
            <a:endParaRPr lang="ru-RU" dirty="0" smtClean="0"/>
          </a:p>
          <a:p>
            <a:r>
              <a:rPr lang="ru-RU" dirty="0" smtClean="0"/>
              <a:t>5. Записанные формулы сразу дают решение в общем виде.</a:t>
            </a:r>
          </a:p>
          <a:p>
            <a:endParaRPr lang="ru-RU" dirty="0" smtClean="0"/>
          </a:p>
          <a:p>
            <a:r>
              <a:rPr lang="ru-RU" dirty="0" smtClean="0"/>
              <a:t>6. Подставляем заданные величины в общее решение, вычисляем.</a:t>
            </a:r>
            <a:endParaRPr lang="ru-RU"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254" y="2708920"/>
            <a:ext cx="4308426" cy="1671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827584" y="4653136"/>
            <a:ext cx="7056784" cy="1200329"/>
          </a:xfrm>
          <a:prstGeom prst="rect">
            <a:avLst/>
          </a:prstGeom>
        </p:spPr>
        <p:txBody>
          <a:bodyPr wrap="square">
            <a:spAutoFit/>
          </a:bodyPr>
          <a:lstStyle/>
          <a:p>
            <a:r>
              <a:rPr lang="ru-RU" dirty="0" smtClean="0"/>
              <a:t>7. Записываем ответ.</a:t>
            </a:r>
          </a:p>
          <a:p>
            <a:endParaRPr lang="ru-RU" dirty="0" smtClean="0"/>
          </a:p>
          <a:p>
            <a:r>
              <a:rPr lang="ru-RU" dirty="0" smtClean="0"/>
              <a:t>Ответ: Скорость движения шарика по окружности 9,42 м/сек, угловая скорость - 18,84 рад/сек.</a:t>
            </a:r>
            <a:endParaRPr lang="ru-RU" dirty="0"/>
          </a:p>
        </p:txBody>
      </p:sp>
    </p:spTree>
    <p:extLst>
      <p:ext uri="{BB962C8B-B14F-4D97-AF65-F5344CB8AC3E}">
        <p14:creationId xmlns:p14="http://schemas.microsoft.com/office/powerpoint/2010/main" val="4259227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352928" cy="2585323"/>
          </a:xfrm>
          <a:prstGeom prst="rect">
            <a:avLst/>
          </a:prstGeom>
        </p:spPr>
        <p:txBody>
          <a:bodyPr wrap="square">
            <a:spAutoFit/>
          </a:bodyPr>
          <a:lstStyle/>
          <a:p>
            <a:r>
              <a:rPr lang="ru-RU" dirty="0" smtClean="0"/>
              <a:t>Задача 3.</a:t>
            </a:r>
          </a:p>
          <a:p>
            <a:endParaRPr lang="ru-RU" dirty="0" smtClean="0"/>
          </a:p>
          <a:p>
            <a:r>
              <a:rPr lang="ru-RU" dirty="0" smtClean="0"/>
              <a:t>Линейная скорость точек вращающегося колеса 20 м/сек. Определите их угловую скорость движения, период и частоту вращения, если диаметр колеса 0,8 метра.</a:t>
            </a:r>
          </a:p>
          <a:p>
            <a:r>
              <a:rPr lang="ru-RU" dirty="0" smtClean="0"/>
              <a:t>Решение.</a:t>
            </a:r>
          </a:p>
          <a:p>
            <a:r>
              <a:rPr lang="ru-RU" dirty="0" smtClean="0"/>
              <a:t>Решаем по алгоритму.</a:t>
            </a:r>
          </a:p>
          <a:p>
            <a:pPr marL="342900" indent="-342900">
              <a:buAutoNum type="arabicPeriod"/>
            </a:pPr>
            <a:r>
              <a:rPr lang="ru-RU" dirty="0" smtClean="0"/>
              <a:t>Кратко записываем условие задачи. </a:t>
            </a:r>
          </a:p>
          <a:p>
            <a:r>
              <a:rPr lang="ru-RU" dirty="0" smtClean="0"/>
              <a:t>2. Изображаем графически движение колеса, обозначаем стрелками скорость и направление вращения.</a:t>
            </a:r>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933056"/>
            <a:ext cx="1296144" cy="2370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539550" y="2898060"/>
            <a:ext cx="8208913" cy="1200329"/>
          </a:xfrm>
          <a:prstGeom prst="rect">
            <a:avLst/>
          </a:prstGeom>
        </p:spPr>
        <p:txBody>
          <a:bodyPr wrap="square">
            <a:spAutoFit/>
          </a:bodyPr>
          <a:lstStyle/>
          <a:p>
            <a:r>
              <a:rPr lang="ru-RU" dirty="0" smtClean="0"/>
              <a:t>3. Вводим систему отсчета, связав отсчета времени и ноль координат с нижней точкой колеса, направив одну ось вдоль радиуса, тогда вторая ось будет направлена вдоль скорости.</a:t>
            </a:r>
          </a:p>
          <a:p>
            <a:endParaRPr lang="ru-RU" dirty="0"/>
          </a:p>
        </p:txBody>
      </p:sp>
      <p:pic>
        <p:nvPicPr>
          <p:cNvPr id="7173" name="Picture 5" descr="C:\Users\Наталия\Downloads\Image19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536" y="3933057"/>
            <a:ext cx="2353791" cy="2370426"/>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C:\Users\Наталия\Downloads\Image19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3846" y="3358607"/>
            <a:ext cx="3240359" cy="3231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06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0161" y="332656"/>
            <a:ext cx="2301679" cy="923330"/>
          </a:xfrm>
          <a:prstGeom prst="rect">
            <a:avLst/>
          </a:prstGeom>
        </p:spPr>
        <p:txBody>
          <a:bodyPr wrap="square">
            <a:spAutoFit/>
          </a:bodyPr>
          <a:lstStyle/>
          <a:p>
            <a:r>
              <a:rPr lang="ru-RU" dirty="0" smtClean="0"/>
              <a:t>4. Записываем необходимые для решения формулы.</a:t>
            </a:r>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61" y="1854116"/>
            <a:ext cx="1441500" cy="337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4139952" y="315211"/>
            <a:ext cx="4146648" cy="369332"/>
          </a:xfrm>
          <a:prstGeom prst="rect">
            <a:avLst/>
          </a:prstGeom>
        </p:spPr>
        <p:txBody>
          <a:bodyPr wrap="none">
            <a:spAutoFit/>
          </a:bodyPr>
          <a:lstStyle/>
          <a:p>
            <a:r>
              <a:rPr lang="ru-RU" dirty="0" smtClean="0"/>
              <a:t>5. Решаем эти уравнения в общем виде.</a:t>
            </a:r>
            <a:endParaRPr lang="ru-RU"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3664" y="1854115"/>
            <a:ext cx="2362552" cy="3436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186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620688"/>
            <a:ext cx="5832648" cy="369332"/>
          </a:xfrm>
          <a:prstGeom prst="rect">
            <a:avLst/>
          </a:prstGeom>
        </p:spPr>
        <p:txBody>
          <a:bodyPr wrap="square">
            <a:spAutoFit/>
          </a:bodyPr>
          <a:lstStyle/>
          <a:p>
            <a:r>
              <a:rPr lang="ru-RU" dirty="0" smtClean="0"/>
              <a:t>6. Подставляем заданные величины, вычисляем.</a:t>
            </a:r>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8057" y="1340768"/>
            <a:ext cx="3737432" cy="311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063635" y="4488406"/>
            <a:ext cx="4572000" cy="1754326"/>
          </a:xfrm>
          <a:prstGeom prst="rect">
            <a:avLst/>
          </a:prstGeom>
        </p:spPr>
        <p:txBody>
          <a:bodyPr>
            <a:spAutoFit/>
          </a:bodyPr>
          <a:lstStyle/>
          <a:p>
            <a:r>
              <a:rPr lang="ru-RU" dirty="0" smtClean="0"/>
              <a:t>7. Записываем ответ.</a:t>
            </a:r>
          </a:p>
          <a:p>
            <a:endParaRPr lang="ru-RU" dirty="0" smtClean="0"/>
          </a:p>
          <a:p>
            <a:r>
              <a:rPr lang="ru-RU" dirty="0" smtClean="0"/>
              <a:t>Ответ: Угловая скорость движения точек колеса 50 радиан в секунду, частота вращения 80 оборотов в секунду, период вращения 125 десятитысячных секунды.</a:t>
            </a:r>
            <a:endParaRPr lang="ru-RU" dirty="0"/>
          </a:p>
        </p:txBody>
      </p:sp>
    </p:spTree>
    <p:extLst>
      <p:ext uri="{BB962C8B-B14F-4D97-AF65-F5344CB8AC3E}">
        <p14:creationId xmlns:p14="http://schemas.microsoft.com/office/powerpoint/2010/main" val="189366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280920" cy="2585323"/>
          </a:xfrm>
          <a:prstGeom prst="rect">
            <a:avLst/>
          </a:prstGeom>
        </p:spPr>
        <p:txBody>
          <a:bodyPr wrap="square">
            <a:spAutoFit/>
          </a:bodyPr>
          <a:lstStyle/>
          <a:p>
            <a:r>
              <a:rPr lang="ru-RU" dirty="0" smtClean="0"/>
              <a:t>Задача 4.</a:t>
            </a:r>
          </a:p>
          <a:p>
            <a:endParaRPr lang="ru-RU" dirty="0" smtClean="0"/>
          </a:p>
          <a:p>
            <a:r>
              <a:rPr lang="ru-RU" dirty="0" smtClean="0"/>
              <a:t>Автомобиль движется по дороге со скоростью 72 км/час. Определите, с какой скоростью относительно Земли движется ось его колеса, его нижняя и верхняя точки.</a:t>
            </a:r>
          </a:p>
          <a:p>
            <a:endParaRPr lang="ru-RU" dirty="0" smtClean="0"/>
          </a:p>
          <a:p>
            <a:r>
              <a:rPr lang="ru-RU" dirty="0" smtClean="0"/>
              <a:t>Решение.</a:t>
            </a:r>
          </a:p>
          <a:p>
            <a:r>
              <a:rPr lang="ru-RU" dirty="0" smtClean="0"/>
              <a:t>Решаем по алгоритму.</a:t>
            </a:r>
          </a:p>
          <a:p>
            <a:r>
              <a:rPr lang="ru-RU" dirty="0" smtClean="0"/>
              <a:t>1. Кратко записываем условие задачи.</a:t>
            </a:r>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913" y="2917979"/>
            <a:ext cx="2554582" cy="2455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3275856" y="2909878"/>
            <a:ext cx="5544616" cy="1200329"/>
          </a:xfrm>
          <a:prstGeom prst="rect">
            <a:avLst/>
          </a:prstGeom>
        </p:spPr>
        <p:txBody>
          <a:bodyPr wrap="square">
            <a:spAutoFit/>
          </a:bodyPr>
          <a:lstStyle/>
          <a:p>
            <a:r>
              <a:rPr lang="ru-RU" dirty="0" smtClean="0"/>
              <a:t>2. Изображаем графически движение, нарисовав колесо, обозначив его ось, верхнюю и нижнюю точки и указав стрелками скорость и направление движения.</a:t>
            </a:r>
            <a:endParaRPr lang="ru-RU" dirty="0"/>
          </a:p>
        </p:txBody>
      </p:sp>
      <p:pic>
        <p:nvPicPr>
          <p:cNvPr id="10243" name="Picture 3" descr="C:\Users\Наталия\Downloads\Image19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4168086"/>
            <a:ext cx="3744416" cy="2549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822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7786" y="260648"/>
            <a:ext cx="7272808" cy="646331"/>
          </a:xfrm>
          <a:prstGeom prst="rect">
            <a:avLst/>
          </a:prstGeom>
        </p:spPr>
        <p:txBody>
          <a:bodyPr wrap="square">
            <a:spAutoFit/>
          </a:bodyPr>
          <a:lstStyle/>
          <a:p>
            <a:r>
              <a:rPr lang="ru-RU" dirty="0" smtClean="0"/>
              <a:t>3. Вводим систему отсчета, связанную с землей. Начало отсчета помещаем в нижнюю точку.</a:t>
            </a:r>
            <a:endParaRPr lang="ru-RU" dirty="0"/>
          </a:p>
        </p:txBody>
      </p:sp>
      <p:pic>
        <p:nvPicPr>
          <p:cNvPr id="11266" name="Picture 2" descr="C:\Users\Наталия\Downloads\Image19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1163" y="1390650"/>
            <a:ext cx="5781675" cy="4076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334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208912" cy="2585323"/>
          </a:xfrm>
          <a:prstGeom prst="rect">
            <a:avLst/>
          </a:prstGeom>
        </p:spPr>
        <p:txBody>
          <a:bodyPr wrap="square">
            <a:spAutoFit/>
          </a:bodyPr>
          <a:lstStyle/>
          <a:p>
            <a:r>
              <a:rPr lang="ru-RU" dirty="0" smtClean="0"/>
              <a:t>4. Представим себе характер движения. Сразу можно сказать, что скорость нижней точки относительно земли равна нулю. Мысленно зафиксируем начало координат, помещенное в эту точку. Каково движение остальных точек? При каком движении движутся все точки тела, кроме одной? Это вращение вокруг фиксированной точки. Получается, что в каждое мгновение времени колесо вращается вокруг точки его соприкосновения с землей. В следующее мгновение эта точка меняется, но вокруг нее опять происходит вращение. Можно представить себе вращение колеса вокруг мгновенной оси вращения, проходящей через точку касания земли.</a:t>
            </a:r>
            <a:endParaRPr lang="ru-RU" dirty="0"/>
          </a:p>
        </p:txBody>
      </p:sp>
      <p:pic>
        <p:nvPicPr>
          <p:cNvPr id="12291" name="Picture 3" descr="C:\Users\Наталия\Downloads\Image19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989987"/>
            <a:ext cx="4797559"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27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Наталия\Downloads\Image19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5" y="752723"/>
            <a:ext cx="7488832" cy="5352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953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7344816" cy="369332"/>
          </a:xfrm>
          <a:prstGeom prst="rect">
            <a:avLst/>
          </a:prstGeom>
        </p:spPr>
        <p:txBody>
          <a:bodyPr wrap="square">
            <a:spAutoFit/>
          </a:bodyPr>
          <a:lstStyle/>
          <a:p>
            <a:r>
              <a:rPr lang="ru-RU" dirty="0" smtClean="0"/>
              <a:t>Записываем необходимые для решения формулы. Требуется всего одна</a:t>
            </a:r>
            <a:endParaRPr lang="ru-RU"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124744"/>
            <a:ext cx="2493821" cy="771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1964022"/>
            <a:ext cx="3207224" cy="2724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899592" y="5085184"/>
            <a:ext cx="7848872" cy="646331"/>
          </a:xfrm>
          <a:prstGeom prst="rect">
            <a:avLst/>
          </a:prstGeom>
        </p:spPr>
        <p:txBody>
          <a:bodyPr wrap="square">
            <a:spAutoFit/>
          </a:bodyPr>
          <a:lstStyle/>
          <a:p>
            <a:r>
              <a:rPr lang="ru-RU" dirty="0" smtClean="0"/>
              <a:t>Под "омегой" здесь понимается угловая скорость мгновенного вращения диаметра колеса вокруг мгновенной оси вращения.</a:t>
            </a:r>
            <a:endParaRPr lang="ru-RU" dirty="0"/>
          </a:p>
        </p:txBody>
      </p:sp>
    </p:spTree>
    <p:extLst>
      <p:ext uri="{BB962C8B-B14F-4D97-AF65-F5344CB8AC3E}">
        <p14:creationId xmlns:p14="http://schemas.microsoft.com/office/powerpoint/2010/main" val="1371519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6672"/>
            <a:ext cx="4572000" cy="646331"/>
          </a:xfrm>
          <a:prstGeom prst="rect">
            <a:avLst/>
          </a:prstGeom>
        </p:spPr>
        <p:txBody>
          <a:bodyPr>
            <a:spAutoFit/>
          </a:bodyPr>
          <a:lstStyle/>
          <a:p>
            <a:r>
              <a:rPr lang="ru-RU" dirty="0" smtClean="0"/>
              <a:t>5. Решаем эти уравнения в общем виде и получаем соотношение скоростей: </a:t>
            </a:r>
            <a:endParaRPr lang="ru-RU"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281" y="1342633"/>
            <a:ext cx="2716383" cy="1521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55576" y="3284984"/>
            <a:ext cx="4572000" cy="646331"/>
          </a:xfrm>
          <a:prstGeom prst="rect">
            <a:avLst/>
          </a:prstGeom>
        </p:spPr>
        <p:txBody>
          <a:bodyPr>
            <a:spAutoFit/>
          </a:bodyPr>
          <a:lstStyle/>
          <a:p>
            <a:r>
              <a:rPr lang="ru-RU" dirty="0" smtClean="0"/>
              <a:t>Делим второе уравнение на первое, получаем:</a:t>
            </a:r>
            <a:endParaRPr lang="ru-RU" dirty="0"/>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281" y="4036423"/>
            <a:ext cx="2632599" cy="2064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5308469" y="476672"/>
            <a:ext cx="3584011" cy="1754326"/>
          </a:xfrm>
          <a:prstGeom prst="rect">
            <a:avLst/>
          </a:prstGeom>
        </p:spPr>
        <p:txBody>
          <a:bodyPr wrap="square">
            <a:spAutoFit/>
          </a:bodyPr>
          <a:lstStyle/>
          <a:p>
            <a:r>
              <a:rPr lang="ru-RU" dirty="0" smtClean="0"/>
              <a:t>6. Подставляем заданные величины в общее решение.</a:t>
            </a:r>
          </a:p>
          <a:p>
            <a:endParaRPr lang="ru-RU" dirty="0" smtClean="0"/>
          </a:p>
          <a:p>
            <a:r>
              <a:rPr lang="ru-RU" dirty="0" smtClean="0"/>
              <a:t>Скорость оси равна скорости автомобиля, так как она связана с ним, то есть 72 км/час.</a:t>
            </a:r>
            <a:endParaRPr lang="ru-RU" dirty="0"/>
          </a:p>
        </p:txBody>
      </p:sp>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2636796"/>
            <a:ext cx="3909272" cy="653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5327901" y="3931315"/>
            <a:ext cx="3564579" cy="2031325"/>
          </a:xfrm>
          <a:prstGeom prst="rect">
            <a:avLst/>
          </a:prstGeom>
        </p:spPr>
        <p:txBody>
          <a:bodyPr wrap="square">
            <a:spAutoFit/>
          </a:bodyPr>
          <a:lstStyle/>
          <a:p>
            <a:r>
              <a:rPr lang="ru-RU" dirty="0" smtClean="0"/>
              <a:t>7. Записываем ответ.</a:t>
            </a:r>
          </a:p>
          <a:p>
            <a:endParaRPr lang="ru-RU" dirty="0" smtClean="0"/>
          </a:p>
          <a:p>
            <a:r>
              <a:rPr lang="ru-RU" dirty="0" smtClean="0"/>
              <a:t>Ответ: Скорость нижней точки относительно земли равна нулю, скорость оси равна 72 км/час, скорость верхней точки колеса равна 144 км/час.</a:t>
            </a:r>
            <a:endParaRPr lang="ru-RU" dirty="0"/>
          </a:p>
        </p:txBody>
      </p:sp>
    </p:spTree>
    <p:extLst>
      <p:ext uri="{BB962C8B-B14F-4D97-AF65-F5344CB8AC3E}">
        <p14:creationId xmlns:p14="http://schemas.microsoft.com/office/powerpoint/2010/main" val="296588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3528" y="620688"/>
            <a:ext cx="8640960" cy="4801314"/>
          </a:xfrm>
          <a:prstGeom prst="rect">
            <a:avLst/>
          </a:prstGeom>
        </p:spPr>
        <p:txBody>
          <a:bodyPr wrap="square">
            <a:spAutoFit/>
          </a:bodyPr>
          <a:lstStyle/>
          <a:p>
            <a:r>
              <a:rPr lang="ru-RU" dirty="0" smtClean="0"/>
              <a:t>Типовые задачи по теме:</a:t>
            </a:r>
          </a:p>
          <a:p>
            <a:endParaRPr lang="ru-RU" dirty="0" smtClean="0"/>
          </a:p>
          <a:p>
            <a:r>
              <a:rPr lang="ru-RU" dirty="0" smtClean="0"/>
              <a:t>1. Колесо делает 120 оборотов за 2 минуты. Какова частота вращения колеса и период вращения?</a:t>
            </a:r>
          </a:p>
          <a:p>
            <a:endParaRPr lang="ru-RU" dirty="0" smtClean="0"/>
          </a:p>
          <a:p>
            <a:r>
              <a:rPr lang="ru-RU" dirty="0" smtClean="0"/>
              <a:t>2. Шарик вращают на нитке длиной 0,5 м так, что он делает за одну секунду 3 оборота. С какой линейной и угловой скоростью движется шарик.</a:t>
            </a:r>
          </a:p>
          <a:p>
            <a:endParaRPr lang="ru-RU" dirty="0" smtClean="0"/>
          </a:p>
          <a:p>
            <a:r>
              <a:rPr lang="ru-RU" dirty="0" smtClean="0"/>
              <a:t>3. Линейная скорость точек вращающегося колеса 20 м/сек. Определите их угловую скорость движения, период и частоту вращения, если диаметр колеса 0,8 метра.</a:t>
            </a:r>
          </a:p>
          <a:p>
            <a:endParaRPr lang="ru-RU" dirty="0" smtClean="0"/>
          </a:p>
          <a:p>
            <a:r>
              <a:rPr lang="ru-RU" dirty="0" smtClean="0"/>
              <a:t>4. Автомобиль движется по дороге со скоростью 72 км/час. Определите, с какой скоростью относительно Земли движется ось его колеса, его нижняя и верхняя точки.</a:t>
            </a:r>
          </a:p>
          <a:p>
            <a:endParaRPr lang="ru-RU" dirty="0" smtClean="0"/>
          </a:p>
          <a:p>
            <a:r>
              <a:rPr lang="ru-RU" dirty="0" smtClean="0"/>
              <a:t>5. Велосипедист движется со скоростью 36 км/час. Определите частоту вращения велосипедного колеса, имеющего диаметр 0,6 метра, период его вращения, угловую и линейную скорости точек колеса относительно оси его вращения.</a:t>
            </a:r>
            <a:endParaRPr lang="ru-RU" dirty="0"/>
          </a:p>
        </p:txBody>
      </p:sp>
    </p:spTree>
    <p:extLst>
      <p:ext uri="{BB962C8B-B14F-4D97-AF65-F5344CB8AC3E}">
        <p14:creationId xmlns:p14="http://schemas.microsoft.com/office/powerpoint/2010/main" val="645870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3000" y="260648"/>
            <a:ext cx="8136904" cy="3139321"/>
          </a:xfrm>
          <a:prstGeom prst="rect">
            <a:avLst/>
          </a:prstGeom>
        </p:spPr>
        <p:txBody>
          <a:bodyPr wrap="square">
            <a:spAutoFit/>
          </a:bodyPr>
          <a:lstStyle/>
          <a:p>
            <a:r>
              <a:rPr lang="ru-RU" dirty="0" smtClean="0"/>
              <a:t>Задача 5.</a:t>
            </a:r>
          </a:p>
          <a:p>
            <a:endParaRPr lang="ru-RU" dirty="0" smtClean="0"/>
          </a:p>
          <a:p>
            <a:r>
              <a:rPr lang="ru-RU" dirty="0" smtClean="0"/>
              <a:t>Велосипедист движется со скоростью 36 км/час. Определите частоту вращения велосипедного колеса, имеющего диаметр 0,6 метра, период его вращения, угловую и линейную скорости точек колеса относительно оси его вращения.</a:t>
            </a:r>
          </a:p>
          <a:p>
            <a:endParaRPr lang="ru-RU" dirty="0" smtClean="0"/>
          </a:p>
          <a:p>
            <a:r>
              <a:rPr lang="ru-RU" dirty="0" smtClean="0"/>
              <a:t>Решение.</a:t>
            </a:r>
          </a:p>
          <a:p>
            <a:endParaRPr lang="ru-RU" dirty="0" smtClean="0"/>
          </a:p>
          <a:p>
            <a:r>
              <a:rPr lang="ru-RU" dirty="0" smtClean="0"/>
              <a:t>Решаем по алгоритму.</a:t>
            </a:r>
          </a:p>
          <a:p>
            <a:endParaRPr lang="ru-RU" dirty="0" smtClean="0"/>
          </a:p>
          <a:p>
            <a:r>
              <a:rPr lang="ru-RU" dirty="0" smtClean="0"/>
              <a:t>1. Кратко записываем условие задачи.</a:t>
            </a:r>
            <a:endParaRPr lang="ru-RU"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000" y="3717032"/>
            <a:ext cx="1933575"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6645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352928" cy="923330"/>
          </a:xfrm>
          <a:prstGeom prst="rect">
            <a:avLst/>
          </a:prstGeom>
        </p:spPr>
        <p:txBody>
          <a:bodyPr wrap="square">
            <a:spAutoFit/>
          </a:bodyPr>
          <a:lstStyle/>
          <a:p>
            <a:r>
              <a:rPr lang="ru-RU" dirty="0" smtClean="0"/>
              <a:t>2. Изображаем графически движение, нарисовав окружность вращения и обозначив стрелками скорость и направление движения.</a:t>
            </a:r>
          </a:p>
          <a:p>
            <a:endParaRPr lang="ru-RU" dirty="0"/>
          </a:p>
        </p:txBody>
      </p:sp>
      <p:pic>
        <p:nvPicPr>
          <p:cNvPr id="17410" name="Picture 2" descr="C:\Users\Наталия\Downloads\Image19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172" y="1183977"/>
            <a:ext cx="8187655" cy="115252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95535" y="2551837"/>
            <a:ext cx="8208911" cy="923330"/>
          </a:xfrm>
          <a:prstGeom prst="rect">
            <a:avLst/>
          </a:prstGeom>
        </p:spPr>
        <p:txBody>
          <a:bodyPr wrap="square">
            <a:spAutoFit/>
          </a:bodyPr>
          <a:lstStyle/>
          <a:p>
            <a:r>
              <a:rPr lang="ru-RU" dirty="0" smtClean="0"/>
              <a:t>3. Введем систему отсчета. Выберем среди равноправных точек колеса ту, которая в момент начала отсчета времени касалась земли. Начало оси координат поместим в точку их первого (по нашему отсчету) соприкосновения.</a:t>
            </a:r>
            <a:endParaRPr lang="ru-RU" dirty="0"/>
          </a:p>
        </p:txBody>
      </p:sp>
      <p:pic>
        <p:nvPicPr>
          <p:cNvPr id="17411" name="Picture 3" descr="C:\Users\Наталия\Downloads\Image19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157" y="3717032"/>
            <a:ext cx="71532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005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32656"/>
            <a:ext cx="8064896" cy="2031325"/>
          </a:xfrm>
          <a:prstGeom prst="rect">
            <a:avLst/>
          </a:prstGeom>
        </p:spPr>
        <p:txBody>
          <a:bodyPr wrap="square">
            <a:spAutoFit/>
          </a:bodyPr>
          <a:lstStyle/>
          <a:p>
            <a:r>
              <a:rPr lang="ru-RU" dirty="0" smtClean="0"/>
              <a:t>4. Запишем необходимые для решения формулы, для чего сначала проанализируем движение велосипеда и движение точек колеса. В этом движении колесо прокатится на один оборот и замеченная нами точка вновь окажется внизу, а ось опять точно над ней. Но время одного оборота - это же период вращения колеса! То есть время, за которое будет пройден путь, равный длине окружности колеса - это период его вращения. Это время легко найти, зная путь и скорость.</a:t>
            </a:r>
            <a:endParaRPr lang="ru-RU" dirty="0"/>
          </a:p>
        </p:txBody>
      </p:sp>
      <p:pic>
        <p:nvPicPr>
          <p:cNvPr id="18434" name="Picture 2" descr="C:\Users\Наталия\Downloads\Image19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728" y="2708920"/>
            <a:ext cx="7153275" cy="2733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146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8208912" cy="646331"/>
          </a:xfrm>
          <a:prstGeom prst="rect">
            <a:avLst/>
          </a:prstGeom>
        </p:spPr>
        <p:txBody>
          <a:bodyPr wrap="square">
            <a:spAutoFit/>
          </a:bodyPr>
          <a:lstStyle/>
          <a:p>
            <a:r>
              <a:rPr lang="ru-RU" dirty="0" smtClean="0"/>
              <a:t>Обозначим длину окружности колеса через "s", время прохождения этого пути через "t", искомый период вращения через "T". Выше мы выяснили, что</a:t>
            </a:r>
            <a:endParaRPr lang="ru-RU"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340768"/>
            <a:ext cx="2362175" cy="2182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3563888" y="1334886"/>
            <a:ext cx="4968551" cy="646331"/>
          </a:xfrm>
          <a:prstGeom prst="rect">
            <a:avLst/>
          </a:prstGeom>
        </p:spPr>
        <p:txBody>
          <a:bodyPr wrap="square">
            <a:spAutoFit/>
          </a:bodyPr>
          <a:lstStyle/>
          <a:p>
            <a:r>
              <a:rPr lang="ru-RU" dirty="0" smtClean="0"/>
              <a:t>Если мы знаем период и радиус колеса, то легко найти все остальное из следующих уравнений.</a:t>
            </a:r>
            <a:endParaRPr lang="ru-RU" dirty="0"/>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132856"/>
            <a:ext cx="1264146" cy="4228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8314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80717" y="404664"/>
            <a:ext cx="3778022" cy="369332"/>
          </a:xfrm>
          <a:prstGeom prst="rect">
            <a:avLst/>
          </a:prstGeom>
        </p:spPr>
        <p:txBody>
          <a:bodyPr wrap="none">
            <a:spAutoFit/>
          </a:bodyPr>
          <a:lstStyle/>
          <a:p>
            <a:r>
              <a:rPr lang="ru-RU" dirty="0" smtClean="0"/>
              <a:t>5. Решаем уравнения в общем виде.</a:t>
            </a:r>
            <a:endParaRPr lang="ru-RU"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22674"/>
            <a:ext cx="8007994"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195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7920880" cy="923330"/>
          </a:xfrm>
          <a:prstGeom prst="rect">
            <a:avLst/>
          </a:prstGeom>
        </p:spPr>
        <p:txBody>
          <a:bodyPr wrap="square">
            <a:spAutoFit/>
          </a:bodyPr>
          <a:lstStyle/>
          <a:p>
            <a:r>
              <a:rPr lang="ru-RU" dirty="0" smtClean="0"/>
              <a:t>6. Подставляем заданные значения, вычисляем. Величины должны быть измерены в одних единицах. Переводим километры в час в метры в секунду. В одном километре 1000 метров, а в одном часе 3600 секунд.</a:t>
            </a:r>
            <a:endParaRPr lang="ru-RU"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6314" y="2114549"/>
            <a:ext cx="4887933" cy="3843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983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413338"/>
            <a:ext cx="4572000" cy="2031325"/>
          </a:xfrm>
          <a:prstGeom prst="rect">
            <a:avLst/>
          </a:prstGeom>
        </p:spPr>
        <p:txBody>
          <a:bodyPr>
            <a:spAutoFit/>
          </a:bodyPr>
          <a:lstStyle/>
          <a:p>
            <a:r>
              <a:rPr lang="ru-RU" dirty="0" smtClean="0"/>
              <a:t>7. Записываем ответ.</a:t>
            </a:r>
          </a:p>
          <a:p>
            <a:endParaRPr lang="ru-RU" dirty="0" smtClean="0"/>
          </a:p>
          <a:p>
            <a:r>
              <a:rPr lang="ru-RU" dirty="0" smtClean="0"/>
              <a:t>Ответ: Период обращения колеса велосипеда 19 сотых секунды, частота вращения 5,25 оборота в секунду, угловая скорость 33,3 радиана в секунду, линейная скорость точек колеса 10 метров в секунду.</a:t>
            </a:r>
            <a:endParaRPr lang="ru-RU" dirty="0"/>
          </a:p>
        </p:txBody>
      </p:sp>
    </p:spTree>
    <p:extLst>
      <p:ext uri="{BB962C8B-B14F-4D97-AF65-F5344CB8AC3E}">
        <p14:creationId xmlns:p14="http://schemas.microsoft.com/office/powerpoint/2010/main" val="249616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842" y="908720"/>
            <a:ext cx="8784976" cy="5755422"/>
          </a:xfrm>
          <a:prstGeom prst="rect">
            <a:avLst/>
          </a:prstGeom>
        </p:spPr>
        <p:txBody>
          <a:bodyPr wrap="square">
            <a:spAutoFit/>
          </a:bodyPr>
          <a:lstStyle/>
          <a:p>
            <a:r>
              <a:rPr lang="ru-RU" sz="1600" dirty="0" smtClean="0"/>
              <a:t>Равномерное движение по окружности интересно тем, что скорость движущейся точки остается постоянной по величине, изменяясь при этом по направлению. Скорость изменения угла вектора скорости относительно оси координат постоянна. То же самое можно сказать относительно радиуса-вектора, проведенного из оси вращения к вращающейся точке. Эта скорость называется угловой скоростью.</a:t>
            </a:r>
          </a:p>
          <a:p>
            <a:endParaRPr lang="ru-RU" sz="1600" dirty="0" smtClean="0"/>
          </a:p>
          <a:p>
            <a:r>
              <a:rPr lang="ru-RU" sz="1600" dirty="0" smtClean="0"/>
              <a:t>Равномерное движение по окружности характеризуется несколькими взаимосвязанными величинами:</a:t>
            </a:r>
          </a:p>
          <a:p>
            <a:endParaRPr lang="ru-RU" sz="1600" dirty="0" smtClean="0"/>
          </a:p>
          <a:p>
            <a:r>
              <a:rPr lang="ru-RU" sz="1600" dirty="0" smtClean="0"/>
              <a:t>Частота вращения. Обычно обозначается латинской буквой "n" или греческой буквой "?". Эта величина говорит о том, сколько оборотов в единицу времени делает тело. Например, сколько оборотов в секунду, или в минуту, или в час и т.д.</a:t>
            </a:r>
          </a:p>
          <a:p>
            <a:endParaRPr lang="ru-RU" sz="1600" dirty="0" smtClean="0"/>
          </a:p>
          <a:p>
            <a:r>
              <a:rPr lang="ru-RU" sz="1600" dirty="0" smtClean="0"/>
              <a:t>Период вращения чаще всего обозначается латинской буквой "T". Это время одного оборота вокруг оси.</a:t>
            </a:r>
          </a:p>
          <a:p>
            <a:endParaRPr lang="ru-RU" sz="1600" dirty="0" smtClean="0"/>
          </a:p>
          <a:p>
            <a:r>
              <a:rPr lang="ru-RU" sz="1600" dirty="0" smtClean="0"/>
              <a:t>Линейная скорость вращения, обозначается обычно латинской буквой "v". Это скорость, с которой тело движется по окружности. Вектор линейной скорости направлен по касательной к окружности вращения. Он перпендикулярен радиусу окружности вращения.</a:t>
            </a:r>
          </a:p>
          <a:p>
            <a:endParaRPr lang="ru-RU" sz="1600" dirty="0" smtClean="0"/>
          </a:p>
          <a:p>
            <a:r>
              <a:rPr lang="ru-RU" sz="1600" dirty="0" smtClean="0"/>
              <a:t>Угловая скорость вращения обычно обозначается греческой буквой "?". Это величина, показывающая, на какой угол поворачивается радиус-вектор (или вектор скорости) за единицу времени. Обычно измеряется в радианах в секунду.</a:t>
            </a:r>
            <a:endParaRPr lang="ru-RU" sz="1600" dirty="0"/>
          </a:p>
        </p:txBody>
      </p:sp>
      <p:sp>
        <p:nvSpPr>
          <p:cNvPr id="3" name="Прямоугольник 2"/>
          <p:cNvSpPr/>
          <p:nvPr/>
        </p:nvSpPr>
        <p:spPr>
          <a:xfrm>
            <a:off x="2826662" y="404664"/>
            <a:ext cx="2753450" cy="369332"/>
          </a:xfrm>
          <a:prstGeom prst="rect">
            <a:avLst/>
          </a:prstGeom>
        </p:spPr>
        <p:txBody>
          <a:bodyPr wrap="square">
            <a:spAutoFit/>
          </a:bodyPr>
          <a:lstStyle/>
          <a:p>
            <a:pPr algn="ctr"/>
            <a:r>
              <a:rPr lang="ru-RU" dirty="0" smtClean="0"/>
              <a:t>Краткая теория:</a:t>
            </a:r>
            <a:endParaRPr lang="ru-RU" dirty="0"/>
          </a:p>
        </p:txBody>
      </p:sp>
    </p:spTree>
    <p:extLst>
      <p:ext uri="{BB962C8B-B14F-4D97-AF65-F5344CB8AC3E}">
        <p14:creationId xmlns:p14="http://schemas.microsoft.com/office/powerpoint/2010/main" val="2405627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2478" y="332656"/>
            <a:ext cx="2511457" cy="369332"/>
          </a:xfrm>
          <a:prstGeom prst="rect">
            <a:avLst/>
          </a:prstGeom>
        </p:spPr>
        <p:txBody>
          <a:bodyPr wrap="none">
            <a:spAutoFit/>
          </a:bodyPr>
          <a:lstStyle/>
          <a:p>
            <a:pPr algn="ctr"/>
            <a:r>
              <a:rPr lang="ru-RU" dirty="0" smtClean="0"/>
              <a:t>Формулы для решения:</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662" y="701989"/>
            <a:ext cx="1539267" cy="1430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927" y="2915386"/>
            <a:ext cx="1657430" cy="288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3419871" y="1013647"/>
            <a:ext cx="2374063" cy="369332"/>
          </a:xfrm>
          <a:prstGeom prst="rect">
            <a:avLst/>
          </a:prstGeom>
        </p:spPr>
        <p:txBody>
          <a:bodyPr wrap="square">
            <a:spAutoFit/>
          </a:bodyPr>
          <a:lstStyle/>
          <a:p>
            <a:r>
              <a:rPr lang="ru-RU" dirty="0" smtClean="0"/>
              <a:t>Частота вращения.</a:t>
            </a:r>
            <a:endParaRPr lang="ru-RU" dirty="0"/>
          </a:p>
        </p:txBody>
      </p:sp>
      <p:sp>
        <p:nvSpPr>
          <p:cNvPr id="4" name="Прямоугольник 3"/>
          <p:cNvSpPr/>
          <p:nvPr/>
        </p:nvSpPr>
        <p:spPr>
          <a:xfrm>
            <a:off x="3282478" y="3212976"/>
            <a:ext cx="4889922" cy="646331"/>
          </a:xfrm>
          <a:prstGeom prst="rect">
            <a:avLst/>
          </a:prstGeom>
        </p:spPr>
        <p:txBody>
          <a:bodyPr wrap="square">
            <a:spAutoFit/>
          </a:bodyPr>
          <a:lstStyle/>
          <a:p>
            <a:r>
              <a:rPr lang="ru-RU" dirty="0" smtClean="0"/>
              <a:t>Где N - количество оборотов, t - время, за которое они совершились.</a:t>
            </a:r>
            <a:endParaRPr lang="ru-RU" dirty="0"/>
          </a:p>
        </p:txBody>
      </p:sp>
    </p:spTree>
    <p:extLst>
      <p:ext uri="{BB962C8B-B14F-4D97-AF65-F5344CB8AC3E}">
        <p14:creationId xmlns:p14="http://schemas.microsoft.com/office/powerpoint/2010/main" val="54684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2027606" cy="369332"/>
          </a:xfrm>
          <a:prstGeom prst="rect">
            <a:avLst/>
          </a:prstGeom>
        </p:spPr>
        <p:txBody>
          <a:bodyPr wrap="none">
            <a:spAutoFit/>
          </a:bodyPr>
          <a:lstStyle/>
          <a:p>
            <a:r>
              <a:rPr lang="ru-RU" dirty="0" smtClean="0"/>
              <a:t>Период вращения </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838" y="1124744"/>
            <a:ext cx="192992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3563888" y="404664"/>
            <a:ext cx="3167277" cy="369332"/>
          </a:xfrm>
          <a:prstGeom prst="rect">
            <a:avLst/>
          </a:prstGeom>
        </p:spPr>
        <p:txBody>
          <a:bodyPr wrap="none">
            <a:spAutoFit/>
          </a:bodyPr>
          <a:lstStyle/>
          <a:p>
            <a:r>
              <a:rPr lang="ru-RU" dirty="0" smtClean="0"/>
              <a:t>Линейная скорость вращения </a:t>
            </a:r>
            <a:endParaRPr lang="ru-RU"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1532" y="1177540"/>
            <a:ext cx="2559270" cy="261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3813209" y="4365104"/>
            <a:ext cx="2948179" cy="369332"/>
          </a:xfrm>
          <a:prstGeom prst="rect">
            <a:avLst/>
          </a:prstGeom>
        </p:spPr>
        <p:txBody>
          <a:bodyPr wrap="none">
            <a:spAutoFit/>
          </a:bodyPr>
          <a:lstStyle/>
          <a:p>
            <a:r>
              <a:rPr lang="ru-RU" dirty="0" smtClean="0"/>
              <a:t>Угловая скорость вращения </a:t>
            </a:r>
            <a:endParaRPr lang="ru-RU"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2641" y="5085184"/>
            <a:ext cx="3276364"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048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4562" y="476672"/>
            <a:ext cx="8640960" cy="5909310"/>
          </a:xfrm>
          <a:prstGeom prst="rect">
            <a:avLst/>
          </a:prstGeom>
        </p:spPr>
        <p:txBody>
          <a:bodyPr wrap="square">
            <a:spAutoFit/>
          </a:bodyPr>
          <a:lstStyle/>
          <a:p>
            <a:r>
              <a:rPr lang="ru-RU" dirty="0" smtClean="0"/>
              <a:t>Алгоритм решения типовой задачи:</a:t>
            </a:r>
          </a:p>
          <a:p>
            <a:endParaRPr lang="ru-RU" dirty="0" smtClean="0"/>
          </a:p>
          <a:p>
            <a:r>
              <a:rPr lang="ru-RU" dirty="0" smtClean="0"/>
              <a:t>1. Кратко записать условие задачи.</a:t>
            </a:r>
          </a:p>
          <a:p>
            <a:endParaRPr lang="ru-RU" dirty="0" smtClean="0"/>
          </a:p>
          <a:p>
            <a:r>
              <a:rPr lang="ru-RU" dirty="0" smtClean="0"/>
              <a:t>2. Изобразить графически движение, нарисовав окружность вращения и обозначив стрелками скорость и направление движения.</a:t>
            </a:r>
          </a:p>
          <a:p>
            <a:endParaRPr lang="ru-RU" dirty="0" smtClean="0"/>
          </a:p>
          <a:p>
            <a:r>
              <a:rPr lang="ru-RU" dirty="0" smtClean="0"/>
              <a:t>3. Ввести систему отсчета, введя начало отсчета времени и выбрав оси координат для движения и скорости. Часто бывает удобно разместить начало системы координат на движущейся точке, направив одну ось вдоль радиуса, тогда вторая ось будет направлена вдоль скорости.</a:t>
            </a:r>
          </a:p>
          <a:p>
            <a:endParaRPr lang="ru-RU" dirty="0" smtClean="0"/>
          </a:p>
          <a:p>
            <a:r>
              <a:rPr lang="ru-RU" dirty="0" smtClean="0"/>
              <a:t>4. Записать необходимые для решения формулы из числа вышеуказанных. Составить из них уравнение или систему уравнений, с помощью которых можно найти неизвестную величину.</a:t>
            </a:r>
          </a:p>
          <a:p>
            <a:endParaRPr lang="ru-RU" dirty="0" smtClean="0"/>
          </a:p>
          <a:p>
            <a:r>
              <a:rPr lang="ru-RU" dirty="0" smtClean="0"/>
              <a:t>5. Решить уравнение или систему в общем виде.</a:t>
            </a:r>
          </a:p>
          <a:p>
            <a:endParaRPr lang="ru-RU" dirty="0" smtClean="0"/>
          </a:p>
          <a:p>
            <a:r>
              <a:rPr lang="ru-RU" dirty="0" smtClean="0"/>
              <a:t>6. Подставить заданные величины в общее решение, вычислить.</a:t>
            </a:r>
          </a:p>
          <a:p>
            <a:endParaRPr lang="ru-RU" dirty="0" smtClean="0"/>
          </a:p>
          <a:p>
            <a:r>
              <a:rPr lang="ru-RU" dirty="0" smtClean="0"/>
              <a:t>7. Записать ответ.</a:t>
            </a:r>
            <a:endParaRPr lang="ru-RU" dirty="0"/>
          </a:p>
        </p:txBody>
      </p:sp>
    </p:spTree>
    <p:extLst>
      <p:ext uri="{BB962C8B-B14F-4D97-AF65-F5344CB8AC3E}">
        <p14:creationId xmlns:p14="http://schemas.microsoft.com/office/powerpoint/2010/main" val="612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6914" y="188640"/>
            <a:ext cx="7632848" cy="2862322"/>
          </a:xfrm>
          <a:prstGeom prst="rect">
            <a:avLst/>
          </a:prstGeom>
        </p:spPr>
        <p:txBody>
          <a:bodyPr wrap="square">
            <a:spAutoFit/>
          </a:bodyPr>
          <a:lstStyle/>
          <a:p>
            <a:r>
              <a:rPr lang="ru-RU" dirty="0" smtClean="0"/>
              <a:t>Задача 1.</a:t>
            </a:r>
          </a:p>
          <a:p>
            <a:endParaRPr lang="ru-RU" dirty="0" smtClean="0"/>
          </a:p>
          <a:p>
            <a:r>
              <a:rPr lang="ru-RU" dirty="0" smtClean="0"/>
              <a:t>Колесо делает 120 оборотов за 2 минуты. Какова частота вращения колеса и период вращения?</a:t>
            </a:r>
          </a:p>
          <a:p>
            <a:endParaRPr lang="ru-RU" dirty="0" smtClean="0"/>
          </a:p>
          <a:p>
            <a:r>
              <a:rPr lang="ru-RU" dirty="0" smtClean="0"/>
              <a:t>Решение.</a:t>
            </a:r>
          </a:p>
          <a:p>
            <a:endParaRPr lang="ru-RU" dirty="0" smtClean="0"/>
          </a:p>
          <a:p>
            <a:r>
              <a:rPr lang="ru-RU" dirty="0" smtClean="0"/>
              <a:t>Решаем по алгоритму.</a:t>
            </a:r>
          </a:p>
          <a:p>
            <a:endParaRPr lang="ru-RU" dirty="0" smtClean="0"/>
          </a:p>
          <a:p>
            <a:r>
              <a:rPr lang="ru-RU" dirty="0" smtClean="0"/>
              <a:t>1. Кратко записываем условие задачи.</a:t>
            </a: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913" y="3356992"/>
            <a:ext cx="2177531" cy="1674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descr="C:\Users\Наталия\Downloads\Image18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1759" y="3050962"/>
            <a:ext cx="5523007" cy="318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66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89679"/>
            <a:ext cx="7992888" cy="2031325"/>
          </a:xfrm>
          <a:prstGeom prst="rect">
            <a:avLst/>
          </a:prstGeom>
        </p:spPr>
        <p:txBody>
          <a:bodyPr wrap="square">
            <a:spAutoFit/>
          </a:bodyPr>
          <a:lstStyle/>
          <a:p>
            <a:r>
              <a:rPr lang="ru-RU" dirty="0" smtClean="0"/>
              <a:t>2. Изображаем графически движение, нарисовав вращающееся колесо и обозначив стрелкой направление вращения.</a:t>
            </a:r>
          </a:p>
          <a:p>
            <a:r>
              <a:rPr lang="ru-RU" dirty="0" smtClean="0"/>
              <a:t>3. Систему отсчета в явном виде можно не вводить. В неявном виде она, конечно же присутствует, поскольку мы должны произвести отсчет времени и оборотов.</a:t>
            </a:r>
          </a:p>
          <a:p>
            <a:r>
              <a:rPr lang="ru-RU" dirty="0" smtClean="0"/>
              <a:t>4. Записываем необходимые для решения формулы.</a:t>
            </a:r>
          </a:p>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102621"/>
            <a:ext cx="1224136" cy="2164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3306728" y="2102621"/>
            <a:ext cx="5616624" cy="1200329"/>
          </a:xfrm>
          <a:prstGeom prst="rect">
            <a:avLst/>
          </a:prstGeom>
        </p:spPr>
        <p:txBody>
          <a:bodyPr wrap="square">
            <a:spAutoFit/>
          </a:bodyPr>
          <a:lstStyle/>
          <a:p>
            <a:r>
              <a:rPr lang="ru-RU" dirty="0" smtClean="0"/>
              <a:t>5. Эти уравнения сразу дают нам результат в общем виде.</a:t>
            </a:r>
          </a:p>
          <a:p>
            <a:r>
              <a:rPr lang="ru-RU" dirty="0" smtClean="0"/>
              <a:t>6. Подставляем заданные величины в общее решение, вычисляем.</a:t>
            </a:r>
            <a:endParaRPr lang="ru-RU"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6728" y="3306072"/>
            <a:ext cx="2647200" cy="1629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619672" y="5085184"/>
            <a:ext cx="7303680" cy="1477328"/>
          </a:xfrm>
          <a:prstGeom prst="rect">
            <a:avLst/>
          </a:prstGeom>
        </p:spPr>
        <p:txBody>
          <a:bodyPr wrap="square">
            <a:spAutoFit/>
          </a:bodyPr>
          <a:lstStyle/>
          <a:p>
            <a:r>
              <a:rPr lang="ru-RU" dirty="0" smtClean="0"/>
              <a:t>Переводя в систему единиц СИ, получаем: 60 об/мин=1 об/сек, 1/60 мин=1 сек.</a:t>
            </a:r>
          </a:p>
          <a:p>
            <a:r>
              <a:rPr lang="ru-RU" dirty="0" smtClean="0"/>
              <a:t>7. Записываем ответ.</a:t>
            </a:r>
          </a:p>
          <a:p>
            <a:r>
              <a:rPr lang="ru-RU" dirty="0" smtClean="0"/>
              <a:t>Ответ: Частота вращения колеса 1 оборот в секунду, период вращения 1 секунда.</a:t>
            </a:r>
            <a:endParaRPr lang="ru-RU" dirty="0"/>
          </a:p>
        </p:txBody>
      </p:sp>
    </p:spTree>
    <p:extLst>
      <p:ext uri="{BB962C8B-B14F-4D97-AF65-F5344CB8AC3E}">
        <p14:creationId xmlns:p14="http://schemas.microsoft.com/office/powerpoint/2010/main" val="344571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6083" y="260648"/>
            <a:ext cx="8352928" cy="1754326"/>
          </a:xfrm>
          <a:prstGeom prst="rect">
            <a:avLst/>
          </a:prstGeom>
        </p:spPr>
        <p:txBody>
          <a:bodyPr wrap="square">
            <a:spAutoFit/>
          </a:bodyPr>
          <a:lstStyle/>
          <a:p>
            <a:r>
              <a:rPr lang="ru-RU" dirty="0" smtClean="0"/>
              <a:t>Задача 2.</a:t>
            </a:r>
          </a:p>
          <a:p>
            <a:r>
              <a:rPr lang="ru-RU" dirty="0" smtClean="0"/>
              <a:t>Шарик вращают на нитке длиной 0,5 м так, что он делает за одну секунду 3 оборота. С какой линейной и угловой скоростью движется шарик.</a:t>
            </a:r>
          </a:p>
          <a:p>
            <a:endParaRPr lang="ru-RU" dirty="0" smtClean="0"/>
          </a:p>
          <a:p>
            <a:r>
              <a:rPr lang="ru-RU" dirty="0" smtClean="0"/>
              <a:t>Решение.</a:t>
            </a:r>
          </a:p>
          <a:p>
            <a:r>
              <a:rPr lang="ru-RU" dirty="0" smtClean="0"/>
              <a:t>1,2. Кратко записываем условие задачи, изображая рядом движение.</a:t>
            </a:r>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76872"/>
            <a:ext cx="188661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descr="C:\Users\Наталия\Downloads\Image1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5150" y="2328863"/>
            <a:ext cx="2933700" cy="220027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11559" y="4606641"/>
            <a:ext cx="8247451" cy="923330"/>
          </a:xfrm>
          <a:prstGeom prst="rect">
            <a:avLst/>
          </a:prstGeom>
        </p:spPr>
        <p:txBody>
          <a:bodyPr wrap="square">
            <a:spAutoFit/>
          </a:bodyPr>
          <a:lstStyle/>
          <a:p>
            <a:r>
              <a:rPr lang="ru-RU" dirty="0" smtClean="0"/>
              <a:t>3. Вводим систему отсчета, начав отсчет времени в момент нахождения шарика в нижней точке и разместив начало системы координат на шарике, направив одну ось вдоль радиуса, а вторую вдоль скорости.</a:t>
            </a:r>
            <a:endParaRPr lang="ru-RU" dirty="0"/>
          </a:p>
        </p:txBody>
      </p:sp>
    </p:spTree>
    <p:extLst>
      <p:ext uri="{BB962C8B-B14F-4D97-AF65-F5344CB8AC3E}">
        <p14:creationId xmlns:p14="http://schemas.microsoft.com/office/powerpoint/2010/main" val="1907807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TotalTime>
  <Words>1519</Words>
  <Application>Microsoft Office PowerPoint</Application>
  <PresentationFormat>Экран (4:3)</PresentationFormat>
  <Paragraphs>131</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Апекс</vt:lpstr>
      <vt:lpstr> Равномерное движение по окружности  решение Задач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Равномерное движение по окружности</dc:title>
  <dc:creator>Наталия</dc:creator>
  <cp:lastModifiedBy>Alex</cp:lastModifiedBy>
  <cp:revision>6</cp:revision>
  <dcterms:created xsi:type="dcterms:W3CDTF">2013-11-18T08:25:59Z</dcterms:created>
  <dcterms:modified xsi:type="dcterms:W3CDTF">2014-04-07T12:22:08Z</dcterms:modified>
</cp:coreProperties>
</file>