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notesMasterIdLst>
    <p:notesMasterId r:id="rId27"/>
  </p:notesMasterIdLst>
  <p:sldIdLst>
    <p:sldId id="284" r:id="rId3"/>
    <p:sldId id="285" r:id="rId4"/>
    <p:sldId id="258" r:id="rId5"/>
    <p:sldId id="259" r:id="rId6"/>
    <p:sldId id="281" r:id="rId7"/>
    <p:sldId id="280" r:id="rId8"/>
    <p:sldId id="261" r:id="rId9"/>
    <p:sldId id="282" r:id="rId10"/>
    <p:sldId id="260" r:id="rId11"/>
    <p:sldId id="264" r:id="rId12"/>
    <p:sldId id="263" r:id="rId13"/>
    <p:sldId id="262" r:id="rId14"/>
    <p:sldId id="266" r:id="rId15"/>
    <p:sldId id="265" r:id="rId16"/>
    <p:sldId id="272" r:id="rId17"/>
    <p:sldId id="273" r:id="rId18"/>
    <p:sldId id="274" r:id="rId19"/>
    <p:sldId id="275" r:id="rId20"/>
    <p:sldId id="267" r:id="rId21"/>
    <p:sldId id="268" r:id="rId22"/>
    <p:sldId id="276" r:id="rId23"/>
    <p:sldId id="271" r:id="rId24"/>
    <p:sldId id="277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9790C-153D-4E1B-BD67-82EE6B4029F5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FA686-ECAD-4407-903E-B9BBA270C0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96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B10867-353C-4C46-82C2-F2D061431446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8CCBA9-8B79-4891-9AA9-A81774DCA6D6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3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9CF6D-C932-40FC-839D-8F19BBA4C9CB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D3F2-EBA8-42AA-B42E-0FCE823A5A8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6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9AE7-79B0-4AAF-B89D-2CB8C29184CE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FA1C-B1D8-4834-AE83-9A8DE00F0BD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42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9F45-16D5-4128-83A0-39609099FC6C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FE13-9E34-4CDF-BB96-AE5B1290061E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5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5A9056-D014-43E4-95C3-DBEEC7F31311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5E1AC-20D3-49BE-B380-535D42A802A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5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6B64-BDD3-47A7-A64B-431C3595DF11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22E8-5C64-446E-8172-73EAD774570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4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A9C70C-4009-437C-A7B4-BEA04E4BC51C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162B4-92AC-4235-95F7-65643F1666F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1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3809-9163-4158-93AA-C95446AEBEE5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8F6B-CA92-42D1-BDE7-5AC70399C7D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7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97DB4D-32F8-479E-A7C6-761DDED179BC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941903-7A14-45AF-A6E8-52EFFE6E777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1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BB5C94-347C-4162-B7D8-FCF91875E5EF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77675-3889-43AD-BF3A-B6C51244E396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A617FF-BF1E-400A-88B6-B2D68ADE26C1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76AB27-E013-468C-B314-C0CE6DBEA19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0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D347377-9EED-4BB7-A8F2-75637B5E7D18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2340078-CF32-4E22-A49F-416DE9B461D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1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347377-9EED-4BB7-A8F2-75637B5E7D18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3/28/2014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2340078-CF32-4E22-A49F-416DE9B461D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Новоубеевская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основная общеобразовательная школа»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Дрожжановского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муниципального района 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Тема: Закон Ома для участка цепи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учитель физики             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и математики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Моисеева Диана Николаевна</a:t>
            </a:r>
          </a:p>
          <a:p>
            <a:pPr marL="0" indent="0" algn="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/>
              <a:t>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6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Зависимость между напряжением и силой тока.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Вольт- амперная характеристика проводника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(График прямой пропорциональности)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im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95600"/>
            <a:ext cx="4267200" cy="340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 1: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Соберем цепь, состоящую из  источника тока, амперметра, вольтметра, реостата.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Напряжение на концах проводника во время опыта поддерживается  постоянным. Силу тока в цепи измеряем амперметром.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реостате будем уменьшать сопротивление проводника.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изменяется сила тока в цепи?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-</a:t>
            </a:r>
            <a:r>
              <a:rPr lang="ru-RU" sz="2400" dirty="0" smtClean="0"/>
              <a:t>С увеличением сопротивления сила тока уменьшается.</a:t>
            </a:r>
          </a:p>
          <a:p>
            <a:pPr>
              <a:buNone/>
            </a:pPr>
            <a:r>
              <a:rPr lang="ru-RU" sz="2400" dirty="0" smtClean="0"/>
              <a:t>     -Сила тока в проводнике обратно пропорциональна сопротивлению проводника.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График обратной пропорциональности между силой тока и сопротивлением.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4.gif (977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667000"/>
            <a:ext cx="39766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2: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Соберем цепь, состоящую из источника тока, амперметра, реостата и вольтметра.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Сопротивление проводника поддерживается постоянным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Напряжение на концах проводника будем увеличивать.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изменяется сила тока в цепи?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измерений поместим в таблицу 1: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Вывод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Во сколько раз увеличивается  напряжение, приложенное к одному и тому же проводнику, во столько же раз увеличивается сила тока  в нем.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Сила тока в проводнике прямо пропорциональна напряжению на концах проводника.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928670"/>
            <a:ext cx="7686700" cy="79608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Зависимость  силы тока, напряжения и сопротивления.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 noChangeAspect="1"/>
          </p:cNvGraphicFramePr>
          <p:nvPr>
            <p:ph idx="1"/>
          </p:nvPr>
        </p:nvGraphicFramePr>
        <p:xfrm>
          <a:off x="6429375" y="2398713"/>
          <a:ext cx="2343150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419040" imgH="393480" progId="Equation.3">
                  <p:embed/>
                </p:oleObj>
              </mc:Choice>
              <mc:Fallback>
                <p:oleObj name="Формула" r:id="rId3" imgW="419040" imgH="393480" progId="Equation.3">
                  <p:embed/>
                  <p:pic>
                    <p:nvPicPr>
                      <p:cNvPr id="0" name="Содержимое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2398713"/>
                        <a:ext cx="2343150" cy="220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85720" y="2357430"/>
          <a:ext cx="6215063" cy="31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5" imgW="1231560" imgH="609480" progId="Equation.3">
                  <p:embed/>
                </p:oleObj>
              </mc:Choice>
              <mc:Fallback>
                <p:oleObj name="Формула" r:id="rId5" imgW="123156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357430"/>
                        <a:ext cx="6215063" cy="314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4800"/>
            <a:ext cx="8658228" cy="1295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Это выражение называется законом Ома для участка цепи</a:t>
            </a:r>
            <a:endParaRPr lang="ru-RU" sz="4000" dirty="0"/>
          </a:p>
        </p:txBody>
      </p:sp>
      <p:graphicFrame>
        <p:nvGraphicFramePr>
          <p:cNvPr id="2052" name="Содержимое 10"/>
          <p:cNvGraphicFramePr>
            <a:graphicFrameLocks noGrp="1" noChangeAspect="1"/>
          </p:cNvGraphicFramePr>
          <p:nvPr>
            <p:ph idx="1"/>
          </p:nvPr>
        </p:nvGraphicFramePr>
        <p:xfrm>
          <a:off x="3071813" y="1928813"/>
          <a:ext cx="2566987" cy="241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419040" imgH="393480" progId="Equation.3">
                  <p:embed/>
                </p:oleObj>
              </mc:Choice>
              <mc:Fallback>
                <p:oleObj name="Формула" r:id="rId3" imgW="419040" imgH="393480" progId="Equation.3">
                  <p:embed/>
                  <p:pic>
                    <p:nvPicPr>
                      <p:cNvPr id="0" name="Содержимое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28813"/>
                        <a:ext cx="2566987" cy="241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14818"/>
            <a:ext cx="8658228" cy="22860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/>
              <a:t>Сила тока на участке цепи прямо пропорциональна напряжению на концах этого участка и обратно пропорциональна его сопротивлению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Георг Ом (1787-1854)</a:t>
            </a:r>
            <a:endParaRPr lang="ru-RU" b="1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1600201"/>
            <a:ext cx="297513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5720" y="2000240"/>
            <a:ext cx="54292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Родился 16 марта 1787 года в семье слесаря. Отец придавал большое значение образованию детей. Хотя семья постоянно нуждалась, Георг учился сначала в гимназии, а потом в университете. Сначала он преподавал математику в одной из частных школ Швейцарии. Физикой Георг Ом стал интересоваться позже. Свою научную деятельность начал с ремонта приборов и изучения научной литературы. Создание первого гальванического элемента открыло перед физиками новую область исследований, и Ом сделал важнейший шаг на пути создания теории электрических цепей. В 1825 году он представил научному миру плоды своего труда в виде статьи, которую озаглавил “Предварительное сообщение о законе, по которому металлы проводят электричество”. Сейчас это сообщение мы называем законом его имени. В честь этого ученого также названа единица сопротивления.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Закон Ома для участка цепи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Магический треугольник: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5875" y="2565400"/>
            <a:ext cx="4032250" cy="3240088"/>
            <a:chOff x="2744" y="1480"/>
            <a:chExt cx="2540" cy="20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44" y="1480"/>
              <a:ext cx="2540" cy="2041"/>
              <a:chOff x="2517" y="1661"/>
              <a:chExt cx="2540" cy="2041"/>
            </a:xfrm>
          </p:grpSpPr>
          <p:sp>
            <p:nvSpPr>
              <p:cNvPr id="12300" name="AutoShape 6"/>
              <p:cNvSpPr>
                <a:spLocks noChangeArrowheads="1"/>
              </p:cNvSpPr>
              <p:nvPr/>
            </p:nvSpPr>
            <p:spPr bwMode="auto">
              <a:xfrm>
                <a:off x="2517" y="1661"/>
                <a:ext cx="2540" cy="2041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301" name="Line 7"/>
              <p:cNvSpPr>
                <a:spLocks noChangeShapeType="1"/>
              </p:cNvSpPr>
              <p:nvPr/>
            </p:nvSpPr>
            <p:spPr bwMode="auto">
              <a:xfrm>
                <a:off x="3787" y="2931"/>
                <a:ext cx="0" cy="77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302" name="Line 8"/>
              <p:cNvSpPr>
                <a:spLocks noChangeShapeType="1"/>
              </p:cNvSpPr>
              <p:nvPr/>
            </p:nvSpPr>
            <p:spPr bwMode="auto">
              <a:xfrm flipV="1">
                <a:off x="3787" y="2614"/>
                <a:ext cx="590" cy="31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303" name="Line 9"/>
              <p:cNvSpPr>
                <a:spLocks noChangeShapeType="1"/>
              </p:cNvSpPr>
              <p:nvPr/>
            </p:nvSpPr>
            <p:spPr bwMode="auto">
              <a:xfrm flipH="1" flipV="1">
                <a:off x="3198" y="2614"/>
                <a:ext cx="589" cy="31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2297" name="Rectangle 10"/>
            <p:cNvSpPr>
              <a:spLocks noChangeArrowheads="1"/>
            </p:cNvSpPr>
            <p:nvPr/>
          </p:nvSpPr>
          <p:spPr bwMode="auto">
            <a:xfrm>
              <a:off x="3288" y="2840"/>
              <a:ext cx="253" cy="5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 </a:t>
              </a:r>
              <a:r>
                <a:rPr lang="en-US" sz="4800" b="1" dirty="0"/>
                <a:t>I</a:t>
              </a:r>
              <a:endParaRPr lang="ru-RU" sz="4800" b="1" dirty="0"/>
            </a:p>
          </p:txBody>
        </p:sp>
        <p:sp>
          <p:nvSpPr>
            <p:cNvPr id="12298" name="Rectangle 11"/>
            <p:cNvSpPr>
              <a:spLocks noChangeArrowheads="1"/>
            </p:cNvSpPr>
            <p:nvPr/>
          </p:nvSpPr>
          <p:spPr bwMode="auto">
            <a:xfrm>
              <a:off x="3787" y="1979"/>
              <a:ext cx="370" cy="5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 dirty="0"/>
                <a:t>U</a:t>
              </a:r>
              <a:endParaRPr lang="ru-RU" sz="4800" b="1" dirty="0"/>
            </a:p>
          </p:txBody>
        </p:sp>
        <p:sp>
          <p:nvSpPr>
            <p:cNvPr id="12299" name="Rectangle 12"/>
            <p:cNvSpPr>
              <a:spLocks noChangeArrowheads="1"/>
            </p:cNvSpPr>
            <p:nvPr/>
          </p:nvSpPr>
          <p:spPr bwMode="auto">
            <a:xfrm>
              <a:off x="4286" y="2840"/>
              <a:ext cx="334" cy="5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sz="4800" b="1" dirty="0"/>
                <a:t>R</a:t>
              </a:r>
              <a:endParaRPr lang="ru-RU" sz="4800" b="1" dirty="0"/>
            </a:p>
          </p:txBody>
        </p:sp>
      </p:grpSp>
      <p:sp>
        <p:nvSpPr>
          <p:cNvPr id="64526" name="AutoShape 14"/>
          <p:cNvSpPr>
            <a:spLocks noChangeArrowheads="1"/>
          </p:cNvSpPr>
          <p:nvPr/>
        </p:nvSpPr>
        <p:spPr bwMode="auto">
          <a:xfrm>
            <a:off x="971550" y="3573463"/>
            <a:ext cx="1655763" cy="647700"/>
          </a:xfrm>
          <a:prstGeom prst="wedgeRoundRectCallout">
            <a:avLst>
              <a:gd name="adj1" fmla="val 61028"/>
              <a:gd name="adj2" fmla="val 1348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I=U/R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4527" name="AutoShape 15"/>
          <p:cNvSpPr>
            <a:spLocks noChangeArrowheads="1"/>
          </p:cNvSpPr>
          <p:nvPr/>
        </p:nvSpPr>
        <p:spPr bwMode="auto">
          <a:xfrm>
            <a:off x="6804025" y="4149725"/>
            <a:ext cx="1727200" cy="720725"/>
          </a:xfrm>
          <a:prstGeom prst="wedgeRoundRectCallout">
            <a:avLst>
              <a:gd name="adj1" fmla="val -63236"/>
              <a:gd name="adj2" fmla="val 12070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R=U/I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5724525" y="2636838"/>
            <a:ext cx="1655763" cy="647700"/>
          </a:xfrm>
          <a:prstGeom prst="wedgeRoundRectCallout">
            <a:avLst>
              <a:gd name="adj1" fmla="val -64574"/>
              <a:gd name="adj2" fmla="val 11519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U=IR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  <p:bldP spid="64526" grpId="0" animBg="1"/>
      <p:bldP spid="64527" grpId="0" animBg="1"/>
      <p:bldP spid="645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5" name="Рисунок 4" descr="img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величины, характеризующие электрические цепи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тока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Сопротивление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Напряжение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600200" y="1447800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8200" y="1447800"/>
            <a:ext cx="1752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667000" y="28194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1.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Напряжение на зажимах электрического утюга 220 В, сопротивление нагревательного элемента утюга 50 Ом. Чему равна сила тока в нагревательном элементе?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381000"/>
            <a:ext cx="304165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Задача 2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458200" cy="205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	</a:t>
            </a:r>
            <a:r>
              <a:rPr lang="ru-RU" sz="2800" dirty="0" smtClean="0"/>
              <a:t>На рисунке изображены графики зависимости силы тока от напряжения для двух проводников А и В. Какой из этих проводников обладает большим сопротивлением? </a:t>
            </a:r>
          </a:p>
        </p:txBody>
      </p:sp>
      <p:sp>
        <p:nvSpPr>
          <p:cNvPr id="1638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84FE6-B842-43DB-9FF0-B5A7DE9DCFE5}" type="slidenum">
              <a:rPr lang="ru-RU"/>
              <a:pPr/>
              <a:t>21</a:t>
            </a:fld>
            <a:endParaRPr lang="ru-RU"/>
          </a:p>
        </p:txBody>
      </p:sp>
      <p:pic>
        <p:nvPicPr>
          <p:cNvPr id="16388" name="Picture 4" descr="im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2314692"/>
            <a:ext cx="6324600" cy="432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6324600" cy="44958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g9"/>
          <p:cNvPicPr/>
          <p:nvPr/>
        </p:nvPicPr>
        <p:blipFill>
          <a:blip r:embed="rId2"/>
          <a:srcRect t="27512"/>
          <a:stretch>
            <a:fillRect/>
          </a:stretch>
        </p:blipFill>
        <p:spPr bwMode="auto">
          <a:xfrm>
            <a:off x="2057400" y="914400"/>
            <a:ext cx="533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3715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Общий ответ: 6 Ом &gt; 2 Ом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Параграф  44, ответить на вопросы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№№ 1296, 1295, 1284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 “Основные причины поражения током”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 “Первая помощь при поражении током”.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 “Меры предосторожности при работе с электрическим током”.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Сообщение: “Действие электрического тока на организм человека”.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CE651-9361-43FA-B875-D45CDDA8AEA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913" y="3284538"/>
            <a:ext cx="700087" cy="6286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331913" y="4724400"/>
            <a:ext cx="846137" cy="70008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331913" y="1628775"/>
            <a:ext cx="714375" cy="71437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439" name="Прямоугольник 8"/>
          <p:cNvSpPr>
            <a:spLocks noChangeArrowheads="1"/>
          </p:cNvSpPr>
          <p:nvPr/>
        </p:nvSpPr>
        <p:spPr bwMode="auto">
          <a:xfrm>
            <a:off x="2714625" y="1714500"/>
            <a:ext cx="58578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800" b="1">
                <a:solidFill>
                  <a:prstClr val="black"/>
                </a:solidFill>
                <a:latin typeface="Arial" charset="0"/>
              </a:rPr>
              <a:t>Хорошо поработал(а)  и усвоил(а) материал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ru-RU" sz="2800" b="1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ru-RU" sz="2800" b="1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800" b="1">
                <a:solidFill>
                  <a:prstClr val="black"/>
                </a:solidFill>
                <a:latin typeface="Arial" charset="0"/>
              </a:rPr>
              <a:t>Мог(ла) поработать лучше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ru-RU" sz="280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ru-RU" sz="280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800" b="1">
                <a:solidFill>
                  <a:prstClr val="black"/>
                </a:solidFill>
                <a:latin typeface="Arial" charset="0"/>
              </a:rPr>
              <a:t>Нужно ещё поработать</a:t>
            </a:r>
            <a:br>
              <a:rPr lang="ru-RU" sz="2800" b="1">
                <a:solidFill>
                  <a:prstClr val="black"/>
                </a:solidFill>
                <a:latin typeface="Arial" charset="0"/>
              </a:rPr>
            </a:br>
            <a:r>
              <a:rPr lang="ru-RU" sz="2800" b="1">
                <a:solidFill>
                  <a:prstClr val="black"/>
                </a:solidFill>
                <a:latin typeface="Arial" charset="0"/>
              </a:rPr>
              <a:t> над этой темой</a:t>
            </a:r>
          </a:p>
        </p:txBody>
      </p:sp>
    </p:spTree>
    <p:extLst>
      <p:ext uri="{BB962C8B-B14F-4D97-AF65-F5344CB8AC3E}">
        <p14:creationId xmlns:p14="http://schemas.microsoft.com/office/powerpoint/2010/main" val="17831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Какой прибор применяют для измерения силы тока (напряжения)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аккумулятор;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амперметр;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вольтметр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каких единицах измеряют силу тока (напряжение)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Дж;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Как правильно рассчитать силу тока (напряжение)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работу тока : на силу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мощность : на силу тока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мощность : на заряд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работу тока : на заряд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заряд : на время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2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4.Выразите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 вариант                                   2 вариант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500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киловольты         750 А в миллиамперы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5 мВ                           а) 7,5 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50 кВ                          б) 75 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В)0,5 кВ                          в) 0,75 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нет правильного ответа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Изменяется показания силы тока (напряжение) если прибор подсоединить в другое место этой цепи?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да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нет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 вариант</a:t>
            </a:r>
          </a:p>
          <a:p>
            <a:pPr>
              <a:buNone/>
            </a:pPr>
            <a:r>
              <a:rPr lang="ru-RU" dirty="0" smtClean="0"/>
              <a:t>1- б </a:t>
            </a:r>
          </a:p>
          <a:p>
            <a:pPr>
              <a:buNone/>
            </a:pPr>
            <a:r>
              <a:rPr lang="ru-RU" dirty="0" smtClean="0"/>
              <a:t>2-в </a:t>
            </a:r>
          </a:p>
          <a:p>
            <a:pPr>
              <a:buNone/>
            </a:pPr>
            <a:r>
              <a:rPr lang="ru-RU" dirty="0" smtClean="0"/>
              <a:t>3-д </a:t>
            </a:r>
          </a:p>
          <a:p>
            <a:pPr>
              <a:buNone/>
            </a:pPr>
            <a:r>
              <a:rPr lang="ru-RU" dirty="0" smtClean="0"/>
              <a:t>4-г</a:t>
            </a:r>
          </a:p>
          <a:p>
            <a:pPr>
              <a:buNone/>
            </a:pPr>
            <a:r>
              <a:rPr lang="ru-RU" dirty="0" smtClean="0"/>
              <a:t>5-б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2 вариант</a:t>
            </a:r>
          </a:p>
          <a:p>
            <a:pPr>
              <a:buNone/>
            </a:pPr>
            <a:r>
              <a:rPr lang="ru-RU" dirty="0" smtClean="0"/>
              <a:t>1-в</a:t>
            </a:r>
          </a:p>
          <a:p>
            <a:pPr>
              <a:buNone/>
            </a:pPr>
            <a:r>
              <a:rPr lang="ru-RU" dirty="0" smtClean="0"/>
              <a:t>2-б</a:t>
            </a:r>
          </a:p>
          <a:p>
            <a:pPr>
              <a:buNone/>
            </a:pPr>
            <a:r>
              <a:rPr lang="ru-RU" dirty="0" smtClean="0"/>
              <a:t>3-г</a:t>
            </a:r>
          </a:p>
          <a:p>
            <a:pPr>
              <a:buNone/>
            </a:pPr>
            <a:r>
              <a:rPr lang="ru-RU" dirty="0" smtClean="0"/>
              <a:t>4-а</a:t>
            </a:r>
          </a:p>
          <a:p>
            <a:pPr>
              <a:buNone/>
            </a:pPr>
            <a:r>
              <a:rPr lang="ru-RU" dirty="0" smtClean="0"/>
              <a:t>5-а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Критерий оценки</a:t>
            </a:r>
          </a:p>
          <a:p>
            <a:pPr>
              <a:buNone/>
            </a:pPr>
            <a:r>
              <a:rPr lang="ru-RU" b="1" dirty="0" smtClean="0"/>
              <a:t>0</a:t>
            </a:r>
            <a:r>
              <a:rPr lang="en-US" b="1" dirty="0" smtClean="0"/>
              <a:t>- </a:t>
            </a:r>
            <a:r>
              <a:rPr lang="ru-RU" b="1" dirty="0" smtClean="0"/>
              <a:t>«5»</a:t>
            </a:r>
          </a:p>
          <a:p>
            <a:pPr>
              <a:buNone/>
            </a:pPr>
            <a:r>
              <a:rPr lang="ru-RU" b="1" dirty="0" smtClean="0"/>
              <a:t>1</a:t>
            </a:r>
            <a:r>
              <a:rPr lang="en-US" b="1" dirty="0" smtClean="0"/>
              <a:t>- </a:t>
            </a:r>
            <a:r>
              <a:rPr lang="ru-RU" b="1" dirty="0" smtClean="0"/>
              <a:t>«4»</a:t>
            </a:r>
          </a:p>
          <a:p>
            <a:pPr>
              <a:buNone/>
            </a:pPr>
            <a:r>
              <a:rPr lang="en-US" b="1" dirty="0" smtClean="0"/>
              <a:t>2- </a:t>
            </a:r>
            <a:r>
              <a:rPr lang="ru-RU" b="1" dirty="0" smtClean="0"/>
              <a:t>«3»</a:t>
            </a:r>
          </a:p>
          <a:p>
            <a:pPr>
              <a:buNone/>
            </a:pPr>
            <a:r>
              <a:rPr lang="ru-RU" b="1" dirty="0" smtClean="0"/>
              <a:t>3 и более---«2»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ru-RU" sz="6000" b="1" dirty="0" smtClean="0"/>
              <a:t>Число.</a:t>
            </a:r>
            <a:endParaRPr lang="ru-RU" sz="6000" b="1" dirty="0" smtClean="0"/>
          </a:p>
          <a:p>
            <a:pPr algn="ctr">
              <a:buNone/>
            </a:pPr>
            <a:r>
              <a:rPr lang="ru-RU" sz="6000" b="1" dirty="0" smtClean="0"/>
              <a:t>Тема: Закон </a:t>
            </a:r>
            <a:r>
              <a:rPr lang="ru-RU" sz="6000" b="1" dirty="0" smtClean="0"/>
              <a:t>Ома для участка </a:t>
            </a:r>
            <a:r>
              <a:rPr lang="ru-RU" sz="6000" b="1" dirty="0" smtClean="0"/>
              <a:t>цепи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Цель урока:</a:t>
            </a:r>
          </a:p>
          <a:p>
            <a:pPr>
              <a:buNone/>
            </a:pPr>
            <a:r>
              <a:rPr lang="ru-RU" dirty="0" smtClean="0"/>
              <a:t>       установить зависимость между силой тока, напряжением на участке цепи и сопротивлением этого участка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673</Words>
  <Application>Microsoft Office PowerPoint</Application>
  <PresentationFormat>Экран (4:3)</PresentationFormat>
  <Paragraphs>134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Солнцестояние</vt:lpstr>
      <vt:lpstr>Поток</vt:lpstr>
      <vt:lpstr>Формула</vt:lpstr>
      <vt:lpstr>МБОУ «Новоубеевская основная общеобразовательная школа» Дрожжановского муниципального района 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Зависимость  силы тока, напряжения и сопротивления.  </vt:lpstr>
      <vt:lpstr>Это выражение называется законом Ома для участка цепи</vt:lpstr>
      <vt:lpstr>Георг Ом (1787-1854)</vt:lpstr>
      <vt:lpstr>Закон Ома для участка цепи</vt:lpstr>
      <vt:lpstr>Презентация PowerPoint</vt:lpstr>
      <vt:lpstr>Презентация PowerPoint</vt:lpstr>
      <vt:lpstr>Задача 2 </vt:lpstr>
      <vt:lpstr>Презентация PowerPoint</vt:lpstr>
      <vt:lpstr>Презентация PowerPoint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 Николаевна</dc:creator>
  <cp:lastModifiedBy>Админ</cp:lastModifiedBy>
  <cp:revision>12</cp:revision>
  <dcterms:created xsi:type="dcterms:W3CDTF">2012-02-17T18:29:45Z</dcterms:created>
  <dcterms:modified xsi:type="dcterms:W3CDTF">2014-03-28T16:32:15Z</dcterms:modified>
</cp:coreProperties>
</file>